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6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3" r:id="rId2"/>
    <p:sldId id="265" r:id="rId3"/>
    <p:sldId id="264"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3D6"/>
    <a:srgbClr val="AEAEAE"/>
    <a:srgbClr val="FFFF99"/>
    <a:srgbClr val="E8D7EB"/>
    <a:srgbClr val="0B3041"/>
    <a:srgbClr val="000000"/>
    <a:srgbClr val="47D45A"/>
    <a:srgbClr val="BFBFBF"/>
    <a:srgbClr val="D1D1D1"/>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6" autoAdjust="0"/>
    <p:restoredTop sz="94424" autoAdjust="0"/>
  </p:normalViewPr>
  <p:slideViewPr>
    <p:cSldViewPr snapToGrid="0">
      <p:cViewPr varScale="1">
        <p:scale>
          <a:sx n="104" d="100"/>
          <a:sy n="104" d="100"/>
        </p:scale>
        <p:origin x="70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8868ADD-FCF9-453F-8C2C-FD18B247FBE8}" type="datetimeFigureOut">
              <a:rPr kumimoji="1" lang="ja-JP" altLang="en-US" smtClean="0"/>
              <a:t>2026/3/25</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D829151-FA7D-4052-8CA1-D58AE8FA1D68}" type="slidenum">
              <a:rPr kumimoji="1" lang="ja-JP" altLang="en-US" smtClean="0"/>
              <a:t>‹#›</a:t>
            </a:fld>
            <a:endParaRPr kumimoji="1" lang="ja-JP" altLang="en-US"/>
          </a:p>
        </p:txBody>
      </p:sp>
    </p:spTree>
    <p:extLst>
      <p:ext uri="{BB962C8B-B14F-4D97-AF65-F5344CB8AC3E}">
        <p14:creationId xmlns:p14="http://schemas.microsoft.com/office/powerpoint/2010/main" val="28273535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620119-EF26-27B8-4E07-B65EAD519C2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3EB8589-992B-CA8C-193D-BBA88F08B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E5D3953-7F76-D307-D9C9-9B8C51B00AB6}"/>
              </a:ext>
            </a:extLst>
          </p:cNvPr>
          <p:cNvSpPr>
            <a:spLocks noGrp="1"/>
          </p:cNvSpPr>
          <p:nvPr>
            <p:ph type="dt" sz="half" idx="10"/>
          </p:nvPr>
        </p:nvSpPr>
        <p:spPr/>
        <p:txBody>
          <a:bodyPr/>
          <a:lstStyle/>
          <a:p>
            <a:fld id="{DE7BB0AB-CE29-4835-834C-993397E17B11}" type="datetimeFigureOut">
              <a:rPr kumimoji="1" lang="ja-JP" altLang="en-US" smtClean="0"/>
              <a:t>2026/3/25</a:t>
            </a:fld>
            <a:endParaRPr kumimoji="1" lang="ja-JP" altLang="en-US"/>
          </a:p>
        </p:txBody>
      </p:sp>
      <p:sp>
        <p:nvSpPr>
          <p:cNvPr id="5" name="フッター プレースホルダー 4">
            <a:extLst>
              <a:ext uri="{FF2B5EF4-FFF2-40B4-BE49-F238E27FC236}">
                <a16:creationId xmlns:a16="http://schemas.microsoft.com/office/drawing/2014/main" id="{67900E56-8643-7E51-6A20-842004041B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6BDC32-0CCF-A4DF-8ED6-ADB79B03865D}"/>
              </a:ext>
            </a:extLst>
          </p:cNvPr>
          <p:cNvSpPr>
            <a:spLocks noGrp="1"/>
          </p:cNvSpPr>
          <p:nvPr>
            <p:ph type="sldNum" sz="quarter" idx="12"/>
          </p:nvPr>
        </p:nvSpPr>
        <p:spPr/>
        <p:txBody>
          <a:body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2533854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3F6B9D-3388-959F-C3C4-1232540D937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F1A41B5-C077-7B19-F194-3AAD797D2FB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4D45E7-9902-774A-7D9B-0991CF23CD1A}"/>
              </a:ext>
            </a:extLst>
          </p:cNvPr>
          <p:cNvSpPr>
            <a:spLocks noGrp="1"/>
          </p:cNvSpPr>
          <p:nvPr>
            <p:ph type="dt" sz="half" idx="10"/>
          </p:nvPr>
        </p:nvSpPr>
        <p:spPr/>
        <p:txBody>
          <a:bodyPr/>
          <a:lstStyle/>
          <a:p>
            <a:fld id="{DE7BB0AB-CE29-4835-834C-993397E17B11}" type="datetimeFigureOut">
              <a:rPr kumimoji="1" lang="ja-JP" altLang="en-US" smtClean="0"/>
              <a:t>2026/3/25</a:t>
            </a:fld>
            <a:endParaRPr kumimoji="1" lang="ja-JP" altLang="en-US"/>
          </a:p>
        </p:txBody>
      </p:sp>
      <p:sp>
        <p:nvSpPr>
          <p:cNvPr id="5" name="フッター プレースホルダー 4">
            <a:extLst>
              <a:ext uri="{FF2B5EF4-FFF2-40B4-BE49-F238E27FC236}">
                <a16:creationId xmlns:a16="http://schemas.microsoft.com/office/drawing/2014/main" id="{E476B1D4-C9F7-67AB-3E03-97CC505C8AE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B6AD60-4894-A9AA-7173-65F18BD62DD3}"/>
              </a:ext>
            </a:extLst>
          </p:cNvPr>
          <p:cNvSpPr>
            <a:spLocks noGrp="1"/>
          </p:cNvSpPr>
          <p:nvPr>
            <p:ph type="sldNum" sz="quarter" idx="12"/>
          </p:nvPr>
        </p:nvSpPr>
        <p:spPr/>
        <p:txBody>
          <a:body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278234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99B3EA9-6048-9415-06E6-ADF98A4F08C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1B4B165-38B4-E1D4-F8ED-755576DF39F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1B331C8-13AE-9D72-09BA-38DAF47D50D8}"/>
              </a:ext>
            </a:extLst>
          </p:cNvPr>
          <p:cNvSpPr>
            <a:spLocks noGrp="1"/>
          </p:cNvSpPr>
          <p:nvPr>
            <p:ph type="dt" sz="half" idx="10"/>
          </p:nvPr>
        </p:nvSpPr>
        <p:spPr/>
        <p:txBody>
          <a:bodyPr/>
          <a:lstStyle/>
          <a:p>
            <a:fld id="{DE7BB0AB-CE29-4835-834C-993397E17B11}" type="datetimeFigureOut">
              <a:rPr kumimoji="1" lang="ja-JP" altLang="en-US" smtClean="0"/>
              <a:t>2026/3/25</a:t>
            </a:fld>
            <a:endParaRPr kumimoji="1" lang="ja-JP" altLang="en-US"/>
          </a:p>
        </p:txBody>
      </p:sp>
      <p:sp>
        <p:nvSpPr>
          <p:cNvPr id="5" name="フッター プレースホルダー 4">
            <a:extLst>
              <a:ext uri="{FF2B5EF4-FFF2-40B4-BE49-F238E27FC236}">
                <a16:creationId xmlns:a16="http://schemas.microsoft.com/office/drawing/2014/main" id="{9B0C07A9-43F1-6F45-09D8-8A6472DA002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60DF57-56FB-5D3D-C546-28ABBD3297B5}"/>
              </a:ext>
            </a:extLst>
          </p:cNvPr>
          <p:cNvSpPr>
            <a:spLocks noGrp="1"/>
          </p:cNvSpPr>
          <p:nvPr>
            <p:ph type="sldNum" sz="quarter" idx="12"/>
          </p:nvPr>
        </p:nvSpPr>
        <p:spPr/>
        <p:txBody>
          <a:body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186907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201095-A4A6-9DB7-0EB5-4CF16FBAE29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926BAB3-261A-6891-56E8-CE984381225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25FCA15-8E67-2EB7-2A16-98601ED1D9A6}"/>
              </a:ext>
            </a:extLst>
          </p:cNvPr>
          <p:cNvSpPr>
            <a:spLocks noGrp="1"/>
          </p:cNvSpPr>
          <p:nvPr>
            <p:ph type="dt" sz="half" idx="10"/>
          </p:nvPr>
        </p:nvSpPr>
        <p:spPr/>
        <p:txBody>
          <a:bodyPr/>
          <a:lstStyle/>
          <a:p>
            <a:fld id="{DE7BB0AB-CE29-4835-834C-993397E17B11}" type="datetimeFigureOut">
              <a:rPr kumimoji="1" lang="ja-JP" altLang="en-US" smtClean="0"/>
              <a:t>2026/3/25</a:t>
            </a:fld>
            <a:endParaRPr kumimoji="1" lang="ja-JP" altLang="en-US"/>
          </a:p>
        </p:txBody>
      </p:sp>
      <p:sp>
        <p:nvSpPr>
          <p:cNvPr id="5" name="フッター プレースホルダー 4">
            <a:extLst>
              <a:ext uri="{FF2B5EF4-FFF2-40B4-BE49-F238E27FC236}">
                <a16:creationId xmlns:a16="http://schemas.microsoft.com/office/drawing/2014/main" id="{063901FF-399D-2D96-5E11-729FD4A0D19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6DB3DA-1F2F-121F-9BD3-DDFD5A7B8DE3}"/>
              </a:ext>
            </a:extLst>
          </p:cNvPr>
          <p:cNvSpPr>
            <a:spLocks noGrp="1"/>
          </p:cNvSpPr>
          <p:nvPr>
            <p:ph type="sldNum" sz="quarter" idx="12"/>
          </p:nvPr>
        </p:nvSpPr>
        <p:spPr/>
        <p:txBody>
          <a:body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303426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3989F4-7C10-E507-3396-98F3244AE39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B9B0C6-6520-4ABD-846B-D795D5E2C7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F3E49E7-090C-F782-AEB5-26322DD259DE}"/>
              </a:ext>
            </a:extLst>
          </p:cNvPr>
          <p:cNvSpPr>
            <a:spLocks noGrp="1"/>
          </p:cNvSpPr>
          <p:nvPr>
            <p:ph type="dt" sz="half" idx="10"/>
          </p:nvPr>
        </p:nvSpPr>
        <p:spPr/>
        <p:txBody>
          <a:bodyPr/>
          <a:lstStyle/>
          <a:p>
            <a:fld id="{DE7BB0AB-CE29-4835-834C-993397E17B11}" type="datetimeFigureOut">
              <a:rPr kumimoji="1" lang="ja-JP" altLang="en-US" smtClean="0"/>
              <a:t>2026/3/25</a:t>
            </a:fld>
            <a:endParaRPr kumimoji="1" lang="ja-JP" altLang="en-US"/>
          </a:p>
        </p:txBody>
      </p:sp>
      <p:sp>
        <p:nvSpPr>
          <p:cNvPr id="5" name="フッター プレースホルダー 4">
            <a:extLst>
              <a:ext uri="{FF2B5EF4-FFF2-40B4-BE49-F238E27FC236}">
                <a16:creationId xmlns:a16="http://schemas.microsoft.com/office/drawing/2014/main" id="{161F9A34-A497-21DD-517E-0694EE1603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5756FD8-3B55-054E-7849-F6DF15A6B295}"/>
              </a:ext>
            </a:extLst>
          </p:cNvPr>
          <p:cNvSpPr>
            <a:spLocks noGrp="1"/>
          </p:cNvSpPr>
          <p:nvPr>
            <p:ph type="sldNum" sz="quarter" idx="12"/>
          </p:nvPr>
        </p:nvSpPr>
        <p:spPr/>
        <p:txBody>
          <a:body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66974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63ED68-DF7F-F8C9-E093-836687AEDB7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264256C-6C9B-8311-3962-816DAB72558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B736655-499B-AE18-A352-8CE609FC9E3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C25B733-ECF5-537E-CF56-0171247EF643}"/>
              </a:ext>
            </a:extLst>
          </p:cNvPr>
          <p:cNvSpPr>
            <a:spLocks noGrp="1"/>
          </p:cNvSpPr>
          <p:nvPr>
            <p:ph type="dt" sz="half" idx="10"/>
          </p:nvPr>
        </p:nvSpPr>
        <p:spPr/>
        <p:txBody>
          <a:bodyPr/>
          <a:lstStyle/>
          <a:p>
            <a:fld id="{DE7BB0AB-CE29-4835-834C-993397E17B11}" type="datetimeFigureOut">
              <a:rPr kumimoji="1" lang="ja-JP" altLang="en-US" smtClean="0"/>
              <a:t>2026/3/25</a:t>
            </a:fld>
            <a:endParaRPr kumimoji="1" lang="ja-JP" altLang="en-US"/>
          </a:p>
        </p:txBody>
      </p:sp>
      <p:sp>
        <p:nvSpPr>
          <p:cNvPr id="6" name="フッター プレースホルダー 5">
            <a:extLst>
              <a:ext uri="{FF2B5EF4-FFF2-40B4-BE49-F238E27FC236}">
                <a16:creationId xmlns:a16="http://schemas.microsoft.com/office/drawing/2014/main" id="{08549BAD-E972-D6E4-A716-7F83823618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4DB2661-0BF5-FE69-AC31-05FF12730C8D}"/>
              </a:ext>
            </a:extLst>
          </p:cNvPr>
          <p:cNvSpPr>
            <a:spLocks noGrp="1"/>
          </p:cNvSpPr>
          <p:nvPr>
            <p:ph type="sldNum" sz="quarter" idx="12"/>
          </p:nvPr>
        </p:nvSpPr>
        <p:spPr/>
        <p:txBody>
          <a:body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790547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EEB158-699D-28F1-4EEE-7130F8D6807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2D1DD96-E3A6-8D04-D0B7-9181DC70CE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F923A02-9633-92BE-E59E-C7A59A2B71A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AB024B4-9780-8709-0269-F65AD4F497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09D2086-35FC-C5B3-EE57-38288FCB559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B95D969-9E91-A862-5717-712ED16BCC72}"/>
              </a:ext>
            </a:extLst>
          </p:cNvPr>
          <p:cNvSpPr>
            <a:spLocks noGrp="1"/>
          </p:cNvSpPr>
          <p:nvPr>
            <p:ph type="dt" sz="half" idx="10"/>
          </p:nvPr>
        </p:nvSpPr>
        <p:spPr/>
        <p:txBody>
          <a:bodyPr/>
          <a:lstStyle/>
          <a:p>
            <a:fld id="{DE7BB0AB-CE29-4835-834C-993397E17B11}" type="datetimeFigureOut">
              <a:rPr kumimoji="1" lang="ja-JP" altLang="en-US" smtClean="0"/>
              <a:t>2026/3/25</a:t>
            </a:fld>
            <a:endParaRPr kumimoji="1" lang="ja-JP" altLang="en-US"/>
          </a:p>
        </p:txBody>
      </p:sp>
      <p:sp>
        <p:nvSpPr>
          <p:cNvPr id="8" name="フッター プレースホルダー 7">
            <a:extLst>
              <a:ext uri="{FF2B5EF4-FFF2-40B4-BE49-F238E27FC236}">
                <a16:creationId xmlns:a16="http://schemas.microsoft.com/office/drawing/2014/main" id="{AF2FF8A8-E3EC-E8AF-0C7D-97982497FC4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1C6A995-74E3-A676-9B5D-666EAD6B58B4}"/>
              </a:ext>
            </a:extLst>
          </p:cNvPr>
          <p:cNvSpPr>
            <a:spLocks noGrp="1"/>
          </p:cNvSpPr>
          <p:nvPr>
            <p:ph type="sldNum" sz="quarter" idx="12"/>
          </p:nvPr>
        </p:nvSpPr>
        <p:spPr/>
        <p:txBody>
          <a:body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2835185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214D75-4B35-10DD-CE04-8B6D1BB6BCE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AA78E47-EE72-8609-7379-58C73EA7BB03}"/>
              </a:ext>
            </a:extLst>
          </p:cNvPr>
          <p:cNvSpPr>
            <a:spLocks noGrp="1"/>
          </p:cNvSpPr>
          <p:nvPr>
            <p:ph type="dt" sz="half" idx="10"/>
          </p:nvPr>
        </p:nvSpPr>
        <p:spPr/>
        <p:txBody>
          <a:bodyPr/>
          <a:lstStyle/>
          <a:p>
            <a:fld id="{DE7BB0AB-CE29-4835-834C-993397E17B11}" type="datetimeFigureOut">
              <a:rPr kumimoji="1" lang="ja-JP" altLang="en-US" smtClean="0"/>
              <a:t>2026/3/25</a:t>
            </a:fld>
            <a:endParaRPr kumimoji="1" lang="ja-JP" altLang="en-US"/>
          </a:p>
        </p:txBody>
      </p:sp>
      <p:sp>
        <p:nvSpPr>
          <p:cNvPr id="4" name="フッター プレースホルダー 3">
            <a:extLst>
              <a:ext uri="{FF2B5EF4-FFF2-40B4-BE49-F238E27FC236}">
                <a16:creationId xmlns:a16="http://schemas.microsoft.com/office/drawing/2014/main" id="{C6FE1BA0-8A05-844D-9C18-1133A3AB0AA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B03EEF4-3533-8EE0-F971-4F25D40F252E}"/>
              </a:ext>
            </a:extLst>
          </p:cNvPr>
          <p:cNvSpPr>
            <a:spLocks noGrp="1"/>
          </p:cNvSpPr>
          <p:nvPr>
            <p:ph type="sldNum" sz="quarter" idx="12"/>
          </p:nvPr>
        </p:nvSpPr>
        <p:spPr/>
        <p:txBody>
          <a:body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1633623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FBB724C-C261-0C98-5707-575758703EAE}"/>
              </a:ext>
            </a:extLst>
          </p:cNvPr>
          <p:cNvSpPr>
            <a:spLocks noGrp="1"/>
          </p:cNvSpPr>
          <p:nvPr>
            <p:ph type="dt" sz="half" idx="10"/>
          </p:nvPr>
        </p:nvSpPr>
        <p:spPr/>
        <p:txBody>
          <a:bodyPr/>
          <a:lstStyle/>
          <a:p>
            <a:fld id="{DE7BB0AB-CE29-4835-834C-993397E17B11}" type="datetimeFigureOut">
              <a:rPr kumimoji="1" lang="ja-JP" altLang="en-US" smtClean="0"/>
              <a:t>2026/3/25</a:t>
            </a:fld>
            <a:endParaRPr kumimoji="1" lang="ja-JP" altLang="en-US"/>
          </a:p>
        </p:txBody>
      </p:sp>
      <p:sp>
        <p:nvSpPr>
          <p:cNvPr id="3" name="フッター プレースホルダー 2">
            <a:extLst>
              <a:ext uri="{FF2B5EF4-FFF2-40B4-BE49-F238E27FC236}">
                <a16:creationId xmlns:a16="http://schemas.microsoft.com/office/drawing/2014/main" id="{E1BD4434-C987-6C79-369E-7FA0C444F41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3E551D6-E83D-4FD7-EEE2-C8610DDFA579}"/>
              </a:ext>
            </a:extLst>
          </p:cNvPr>
          <p:cNvSpPr>
            <a:spLocks noGrp="1"/>
          </p:cNvSpPr>
          <p:nvPr>
            <p:ph type="sldNum" sz="quarter" idx="12"/>
          </p:nvPr>
        </p:nvSpPr>
        <p:spPr/>
        <p:txBody>
          <a:body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3503890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72A832-DF38-C5A7-60BF-3DDB47A4F06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E1A301A-227E-7F74-6374-2A1900E90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4F636FD-CD35-36C4-FC7A-A25B38F8C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9F1E906-0EAC-F8AB-6947-27EA65B00EFC}"/>
              </a:ext>
            </a:extLst>
          </p:cNvPr>
          <p:cNvSpPr>
            <a:spLocks noGrp="1"/>
          </p:cNvSpPr>
          <p:nvPr>
            <p:ph type="dt" sz="half" idx="10"/>
          </p:nvPr>
        </p:nvSpPr>
        <p:spPr/>
        <p:txBody>
          <a:bodyPr/>
          <a:lstStyle/>
          <a:p>
            <a:fld id="{DE7BB0AB-CE29-4835-834C-993397E17B11}" type="datetimeFigureOut">
              <a:rPr kumimoji="1" lang="ja-JP" altLang="en-US" smtClean="0"/>
              <a:t>2026/3/25</a:t>
            </a:fld>
            <a:endParaRPr kumimoji="1" lang="ja-JP" altLang="en-US"/>
          </a:p>
        </p:txBody>
      </p:sp>
      <p:sp>
        <p:nvSpPr>
          <p:cNvPr id="6" name="フッター プレースホルダー 5">
            <a:extLst>
              <a:ext uri="{FF2B5EF4-FFF2-40B4-BE49-F238E27FC236}">
                <a16:creationId xmlns:a16="http://schemas.microsoft.com/office/drawing/2014/main" id="{E2447809-47FD-285B-3404-40C39B7157F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D3EA677-25B7-3A5D-08AB-9955F79D4994}"/>
              </a:ext>
            </a:extLst>
          </p:cNvPr>
          <p:cNvSpPr>
            <a:spLocks noGrp="1"/>
          </p:cNvSpPr>
          <p:nvPr>
            <p:ph type="sldNum" sz="quarter" idx="12"/>
          </p:nvPr>
        </p:nvSpPr>
        <p:spPr/>
        <p:txBody>
          <a:body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2729209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D58982-33BF-A998-F926-0636B648D93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C6D048E-39C0-D526-5266-FE2442E12A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A08531F-AF5F-5C42-9C9C-138E94DFB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693E1C3-666F-64CC-E3BA-4EDCA28770B7}"/>
              </a:ext>
            </a:extLst>
          </p:cNvPr>
          <p:cNvSpPr>
            <a:spLocks noGrp="1"/>
          </p:cNvSpPr>
          <p:nvPr>
            <p:ph type="dt" sz="half" idx="10"/>
          </p:nvPr>
        </p:nvSpPr>
        <p:spPr/>
        <p:txBody>
          <a:bodyPr/>
          <a:lstStyle/>
          <a:p>
            <a:fld id="{DE7BB0AB-CE29-4835-834C-993397E17B11}" type="datetimeFigureOut">
              <a:rPr kumimoji="1" lang="ja-JP" altLang="en-US" smtClean="0"/>
              <a:t>2026/3/25</a:t>
            </a:fld>
            <a:endParaRPr kumimoji="1" lang="ja-JP" altLang="en-US"/>
          </a:p>
        </p:txBody>
      </p:sp>
      <p:sp>
        <p:nvSpPr>
          <p:cNvPr id="6" name="フッター プレースホルダー 5">
            <a:extLst>
              <a:ext uri="{FF2B5EF4-FFF2-40B4-BE49-F238E27FC236}">
                <a16:creationId xmlns:a16="http://schemas.microsoft.com/office/drawing/2014/main" id="{D9A77BA3-9F96-CA07-7648-EF496E5759F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391C35-A1C9-8A1A-6872-5DBAA7CBFF10}"/>
              </a:ext>
            </a:extLst>
          </p:cNvPr>
          <p:cNvSpPr>
            <a:spLocks noGrp="1"/>
          </p:cNvSpPr>
          <p:nvPr>
            <p:ph type="sldNum" sz="quarter" idx="12"/>
          </p:nvPr>
        </p:nvSpPr>
        <p:spPr/>
        <p:txBody>
          <a:body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2203640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71F3968-D49D-6CAF-984C-90F3BAA8C7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ED11589-0580-FA55-7C14-2B9194C04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9C2A16-E4EF-B215-CB10-36AE4C2CA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7BB0AB-CE29-4835-834C-993397E17B11}" type="datetimeFigureOut">
              <a:rPr kumimoji="1" lang="ja-JP" altLang="en-US" smtClean="0"/>
              <a:t>2026/3/25</a:t>
            </a:fld>
            <a:endParaRPr kumimoji="1" lang="ja-JP" altLang="en-US"/>
          </a:p>
        </p:txBody>
      </p:sp>
      <p:sp>
        <p:nvSpPr>
          <p:cNvPr id="5" name="フッター プレースホルダー 4">
            <a:extLst>
              <a:ext uri="{FF2B5EF4-FFF2-40B4-BE49-F238E27FC236}">
                <a16:creationId xmlns:a16="http://schemas.microsoft.com/office/drawing/2014/main" id="{D739CF1D-FFF2-35EF-0CDB-597270B9B4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9ED7031-F92F-410D-4EDD-8AEA2BE71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196C83-EAFD-49E2-BB23-1913D18696B3}" type="slidenum">
              <a:rPr kumimoji="1" lang="ja-JP" altLang="en-US" smtClean="0"/>
              <a:t>‹#›</a:t>
            </a:fld>
            <a:endParaRPr kumimoji="1" lang="ja-JP" altLang="en-US"/>
          </a:p>
        </p:txBody>
      </p:sp>
    </p:spTree>
    <p:extLst>
      <p:ext uri="{BB962C8B-B14F-4D97-AF65-F5344CB8AC3E}">
        <p14:creationId xmlns:p14="http://schemas.microsoft.com/office/powerpoint/2010/main" val="2705725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zy@colorchips.co.jp" TargetMode="External"/><Relationship Id="rId2" Type="http://schemas.openxmlformats.org/officeDocument/2006/relationships/hyperlink" Target="https://www.europawatch.jp/"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g"/><Relationship Id="rId18" Type="http://schemas.openxmlformats.org/officeDocument/2006/relationships/slide" Target="slide2.xml"/><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4.png"/><Relationship Id="rId2" Type="http://schemas.openxmlformats.org/officeDocument/2006/relationships/image" Target="../media/image49.png"/><Relationship Id="rId16"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g"/><Relationship Id="rId15" Type="http://schemas.openxmlformats.org/officeDocument/2006/relationships/image" Target="../media/image62.jpg"/><Relationship Id="rId10" Type="http://schemas.openxmlformats.org/officeDocument/2006/relationships/image" Target="../media/image57.png"/><Relationship Id="rId19" Type="http://schemas.openxmlformats.org/officeDocument/2006/relationships/image" Target="../media/image9.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jp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slide" Target="slide12.xml"/><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9.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jpg"/><Relationship Id="rId5" Type="http://schemas.openxmlformats.org/officeDocument/2006/relationships/image" Target="../media/image76.jpg"/><Relationship Id="rId10" Type="http://schemas.openxmlformats.org/officeDocument/2006/relationships/image" Target="../media/image9.png"/><Relationship Id="rId4" Type="http://schemas.openxmlformats.org/officeDocument/2006/relationships/image" Target="../media/image75.png"/><Relationship Id="rId9" Type="http://schemas.openxmlformats.org/officeDocument/2006/relationships/slide" Target="slide2.xml"/></Relationships>
</file>

<file path=ppt/slides/_rels/slide15.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1.png"/><Relationship Id="rId7" Type="http://schemas.openxmlformats.org/officeDocument/2006/relationships/image" Target="../media/image85.jp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9.png"/><Relationship Id="rId4" Type="http://schemas.openxmlformats.org/officeDocument/2006/relationships/image" Target="../media/image82.png"/><Relationship Id="rId9" Type="http://schemas.openxmlformats.org/officeDocument/2006/relationships/slide" Target="slide2.xml"/></Relationships>
</file>

<file path=ppt/slides/_rels/slide1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87.png"/><Relationship Id="rId7" Type="http://schemas.openxmlformats.org/officeDocument/2006/relationships/image" Target="../media/image91.jp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93.JPG"/><Relationship Id="rId7" Type="http://schemas.openxmlformats.org/officeDocument/2006/relationships/image" Target="../media/image97.jpg"/><Relationship Id="rId2" Type="http://schemas.openxmlformats.org/officeDocument/2006/relationships/image" Target="../media/image92.jpg"/><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G"/><Relationship Id="rId4" Type="http://schemas.openxmlformats.org/officeDocument/2006/relationships/image" Target="../media/image94.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slide" Target="slide2.xml"/><Relationship Id="rId2"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image" Target="../media/image101.png"/><Relationship Id="rId10" Type="http://schemas.openxmlformats.org/officeDocument/2006/relationships/image" Target="../media/image61.jpg"/><Relationship Id="rId4" Type="http://schemas.openxmlformats.org/officeDocument/2006/relationships/image" Target="../media/image100.png"/><Relationship Id="rId9" Type="http://schemas.openxmlformats.org/officeDocument/2006/relationships/image" Target="../media/image60.jpg"/></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3" Type="http://schemas.openxmlformats.org/officeDocument/2006/relationships/image" Target="../media/image4.png"/><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slide" Target="slide18.xml"/><Relationship Id="rId2" Type="http://schemas.openxmlformats.org/officeDocument/2006/relationships/slide" Target="slide3.xml"/><Relationship Id="rId16"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1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slide" Target="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slide" Target="slide1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slide" Target="slide12.xm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image" Target="../media/image29.jpg"/><Relationship Id="rId4" Type="http://schemas.openxmlformats.org/officeDocument/2006/relationships/image" Target="../media/image28.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gif"/><Relationship Id="rId11" Type="http://schemas.openxmlformats.org/officeDocument/2006/relationships/slide" Target="slide2.xml"/><Relationship Id="rId5" Type="http://schemas.openxmlformats.org/officeDocument/2006/relationships/image" Target="../media/image45.gif"/><Relationship Id="rId10" Type="http://schemas.openxmlformats.org/officeDocument/2006/relationships/image" Target="../media/image4.png"/><Relationship Id="rId4" Type="http://schemas.openxmlformats.org/officeDocument/2006/relationships/image" Target="../media/image44.gif"/><Relationship Id="rId9"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3188FCB-5DCC-C8EF-75A6-38AE93EF1DE7}"/>
              </a:ext>
            </a:extLst>
          </p:cNvPr>
          <p:cNvSpPr>
            <a:spLocks/>
          </p:cNvSpPr>
          <p:nvPr/>
        </p:nvSpPr>
        <p:spPr>
          <a:xfrm>
            <a:off x="0" y="-2743"/>
            <a:ext cx="12192000" cy="6860743"/>
          </a:xfrm>
          <a:prstGeom prst="rect">
            <a:avLst/>
          </a:prstGeom>
          <a:solidFill>
            <a:schemeClr val="accent1">
              <a:lumMod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latin typeface="Noto Sans JP Black" panose="020B0200000000000000" pitchFamily="50" charset="-128"/>
              <a:ea typeface="Noto Sans JP Black" panose="020B0200000000000000" pitchFamily="50" charset="-128"/>
            </a:endParaRPr>
          </a:p>
        </p:txBody>
      </p:sp>
      <p:sp>
        <p:nvSpPr>
          <p:cNvPr id="10" name="正方形/長方形 9">
            <a:extLst>
              <a:ext uri="{FF2B5EF4-FFF2-40B4-BE49-F238E27FC236}">
                <a16:creationId xmlns:a16="http://schemas.microsoft.com/office/drawing/2014/main" id="{B3D4D64C-238D-84F6-08C0-81C30DCDF6AD}"/>
              </a:ext>
            </a:extLst>
          </p:cNvPr>
          <p:cNvSpPr>
            <a:spLocks noGrp="1" noRot="1" noMove="1" noResize="1" noEditPoints="1" noAdjustHandles="1" noChangeArrowheads="1" noChangeShapeType="1"/>
          </p:cNvSpPr>
          <p:nvPr/>
        </p:nvSpPr>
        <p:spPr>
          <a:xfrm>
            <a:off x="2706944" y="5279926"/>
            <a:ext cx="8503981" cy="1027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直角三角形 3">
            <a:extLst>
              <a:ext uri="{FF2B5EF4-FFF2-40B4-BE49-F238E27FC236}">
                <a16:creationId xmlns:a16="http://schemas.microsoft.com/office/drawing/2014/main" id="{0CC85CFB-B02F-3439-DC29-75EBB0E67636}"/>
              </a:ext>
            </a:extLst>
          </p:cNvPr>
          <p:cNvSpPr>
            <a:spLocks noGrp="1" noRot="1" noMove="1" noResize="1" noEditPoints="1" noAdjustHandles="1" noChangeArrowheads="1" noChangeShapeType="1"/>
          </p:cNvSpPr>
          <p:nvPr/>
        </p:nvSpPr>
        <p:spPr>
          <a:xfrm>
            <a:off x="0" y="11545"/>
            <a:ext cx="2890982" cy="6846455"/>
          </a:xfrm>
          <a:prstGeom prst="rtTriangl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平行四辺形 4">
            <a:extLst>
              <a:ext uri="{FF2B5EF4-FFF2-40B4-BE49-F238E27FC236}">
                <a16:creationId xmlns:a16="http://schemas.microsoft.com/office/drawing/2014/main" id="{D7DECA86-4542-9F58-2E0F-A8467250A0C6}"/>
              </a:ext>
            </a:extLst>
          </p:cNvPr>
          <p:cNvSpPr>
            <a:spLocks noGrp="1" noRot="1" noMove="1" noResize="1" noEditPoints="1" noAdjustHandles="1" noChangeArrowheads="1" noChangeShapeType="1"/>
          </p:cNvSpPr>
          <p:nvPr/>
        </p:nvSpPr>
        <p:spPr>
          <a:xfrm flipH="1">
            <a:off x="55413" y="2019"/>
            <a:ext cx="3223494" cy="6855981"/>
          </a:xfrm>
          <a:prstGeom prst="parallelogram">
            <a:avLst>
              <a:gd name="adj" fmla="val 89652"/>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平行四辺形 6">
            <a:extLst>
              <a:ext uri="{FF2B5EF4-FFF2-40B4-BE49-F238E27FC236}">
                <a16:creationId xmlns:a16="http://schemas.microsoft.com/office/drawing/2014/main" id="{C4FBD377-82C6-B491-2A59-EE8AFCE4304C}"/>
              </a:ext>
            </a:extLst>
          </p:cNvPr>
          <p:cNvSpPr>
            <a:spLocks noGrp="1" noRot="1" noMove="1" noResize="1" noEditPoints="1" noAdjustHandles="1" noChangeArrowheads="1" noChangeShapeType="1"/>
          </p:cNvSpPr>
          <p:nvPr/>
        </p:nvSpPr>
        <p:spPr>
          <a:xfrm flipH="1">
            <a:off x="188763" y="-1155"/>
            <a:ext cx="3223494" cy="6859155"/>
          </a:xfrm>
          <a:prstGeom prst="parallelogram">
            <a:avLst>
              <a:gd name="adj" fmla="val 8965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32029D3-5055-1C5F-F08D-EA03126F67A9}"/>
              </a:ext>
            </a:extLst>
          </p:cNvPr>
          <p:cNvSpPr txBox="1"/>
          <p:nvPr/>
        </p:nvSpPr>
        <p:spPr>
          <a:xfrm>
            <a:off x="3005389" y="1658577"/>
            <a:ext cx="7458072" cy="769441"/>
          </a:xfrm>
          <a:prstGeom prst="rect">
            <a:avLst/>
          </a:prstGeom>
          <a:noFill/>
        </p:spPr>
        <p:txBody>
          <a:bodyPr wrap="square" rtlCol="0">
            <a:spAutoFit/>
          </a:bodyPr>
          <a:lstStyle/>
          <a:p>
            <a:r>
              <a:rPr lang="ja-JP" altLang="en-US" sz="4400" dirty="0">
                <a:solidFill>
                  <a:schemeClr val="bg1"/>
                </a:solidFill>
                <a:latin typeface="Noto Sans JP Light" panose="020B0200000000000000" pitchFamily="50" charset="-128"/>
                <a:ea typeface="Noto Sans JP Light" panose="020B0200000000000000" pitchFamily="50" charset="-128"/>
              </a:rPr>
              <a:t>オリジナル腕時計</a:t>
            </a:r>
          </a:p>
        </p:txBody>
      </p:sp>
      <p:sp>
        <p:nvSpPr>
          <p:cNvPr id="9" name="テキスト ボックス 8">
            <a:extLst>
              <a:ext uri="{FF2B5EF4-FFF2-40B4-BE49-F238E27FC236}">
                <a16:creationId xmlns:a16="http://schemas.microsoft.com/office/drawing/2014/main" id="{9F7A3049-889F-814D-30F8-A6B71EA1DEE3}"/>
              </a:ext>
            </a:extLst>
          </p:cNvPr>
          <p:cNvSpPr txBox="1"/>
          <p:nvPr/>
        </p:nvSpPr>
        <p:spPr>
          <a:xfrm>
            <a:off x="3005389" y="2582502"/>
            <a:ext cx="7458072" cy="1446550"/>
          </a:xfrm>
          <a:prstGeom prst="rect">
            <a:avLst/>
          </a:prstGeom>
          <a:noFill/>
        </p:spPr>
        <p:txBody>
          <a:bodyPr wrap="square" rtlCol="0">
            <a:spAutoFit/>
          </a:bodyPr>
          <a:lstStyle/>
          <a:p>
            <a:r>
              <a:rPr lang="ja-JP" altLang="en-US" sz="8800" dirty="0">
                <a:solidFill>
                  <a:schemeClr val="bg1"/>
                </a:solidFill>
                <a:latin typeface="Noto Sans JP Black" panose="020B0200000000000000" pitchFamily="50" charset="-128"/>
                <a:ea typeface="Noto Sans JP Black" panose="020B0200000000000000" pitchFamily="50" charset="-128"/>
              </a:rPr>
              <a:t>製作手引き書</a:t>
            </a:r>
          </a:p>
        </p:txBody>
      </p:sp>
      <p:sp>
        <p:nvSpPr>
          <p:cNvPr id="11" name="テキスト ボックス 10">
            <a:extLst>
              <a:ext uri="{FF2B5EF4-FFF2-40B4-BE49-F238E27FC236}">
                <a16:creationId xmlns:a16="http://schemas.microsoft.com/office/drawing/2014/main" id="{4EA2C9A7-645B-AAAC-FA2F-2C1296B3DABE}"/>
              </a:ext>
            </a:extLst>
          </p:cNvPr>
          <p:cNvSpPr txBox="1"/>
          <p:nvPr/>
        </p:nvSpPr>
        <p:spPr>
          <a:xfrm>
            <a:off x="3334320" y="5424516"/>
            <a:ext cx="7458072" cy="369332"/>
          </a:xfrm>
          <a:prstGeom prst="rect">
            <a:avLst/>
          </a:prstGeom>
          <a:noFill/>
        </p:spPr>
        <p:txBody>
          <a:bodyPr wrap="square" rtlCol="0">
            <a:spAutoFit/>
          </a:bodyPr>
          <a:lstStyle/>
          <a:p>
            <a:r>
              <a:rPr lang="ja-JP" altLang="en-US" dirty="0">
                <a:solidFill>
                  <a:schemeClr val="bg2">
                    <a:lumMod val="25000"/>
                  </a:schemeClr>
                </a:solidFill>
                <a:latin typeface="Noto Sans JP Light" panose="020B0200000000000000" pitchFamily="50" charset="-128"/>
                <a:ea typeface="Noto Sans JP Light" panose="020B0200000000000000" pitchFamily="50" charset="-128"/>
              </a:rPr>
              <a:t>お問合せ先：株式会社カラーチップス</a:t>
            </a:r>
          </a:p>
        </p:txBody>
      </p:sp>
      <p:sp>
        <p:nvSpPr>
          <p:cNvPr id="18" name="テキスト ボックス 17">
            <a:hlinkClick r:id="rId2"/>
            <a:extLst>
              <a:ext uri="{FF2B5EF4-FFF2-40B4-BE49-F238E27FC236}">
                <a16:creationId xmlns:a16="http://schemas.microsoft.com/office/drawing/2014/main" id="{36FB07B0-8656-572A-5AF5-305983BAD369}"/>
              </a:ext>
            </a:extLst>
          </p:cNvPr>
          <p:cNvSpPr txBox="1"/>
          <p:nvPr/>
        </p:nvSpPr>
        <p:spPr>
          <a:xfrm>
            <a:off x="3650382" y="5846018"/>
            <a:ext cx="2384831" cy="276999"/>
          </a:xfrm>
          <a:prstGeom prst="rect">
            <a:avLst/>
          </a:prstGeom>
          <a:noFill/>
        </p:spPr>
        <p:txBody>
          <a:bodyPr wrap="square" rtlCol="0">
            <a:spAutoFit/>
          </a:bodyPr>
          <a:lstStyle/>
          <a:p>
            <a:r>
              <a:rPr lang="en-US" altLang="ja-JP" sz="1200" dirty="0">
                <a:solidFill>
                  <a:schemeClr val="bg2">
                    <a:lumMod val="10000"/>
                  </a:schemeClr>
                </a:solidFill>
                <a:latin typeface="Noto Sans JP DemiLight" panose="020B0200000000000000" pitchFamily="50" charset="-128"/>
                <a:ea typeface="Noto Sans JP DemiLight" panose="020B0200000000000000" pitchFamily="50" charset="-128"/>
              </a:rPr>
              <a:t>https://www.europawatch.jp/</a:t>
            </a:r>
            <a:endParaRPr lang="ja-JP" altLang="en-US" sz="1200"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19" name="テキスト ボックス 18">
            <a:hlinkClick r:id="rId3"/>
            <a:extLst>
              <a:ext uri="{FF2B5EF4-FFF2-40B4-BE49-F238E27FC236}">
                <a16:creationId xmlns:a16="http://schemas.microsoft.com/office/drawing/2014/main" id="{0B91B40D-08F7-1FC9-5A39-0AC64E9FE4F5}"/>
              </a:ext>
            </a:extLst>
          </p:cNvPr>
          <p:cNvSpPr txBox="1"/>
          <p:nvPr/>
        </p:nvSpPr>
        <p:spPr>
          <a:xfrm>
            <a:off x="6510563" y="5846018"/>
            <a:ext cx="1949823" cy="276999"/>
          </a:xfrm>
          <a:prstGeom prst="rect">
            <a:avLst/>
          </a:prstGeom>
          <a:noFill/>
        </p:spPr>
        <p:txBody>
          <a:bodyPr wrap="square" rtlCol="0">
            <a:spAutoFit/>
          </a:bodyPr>
          <a:lstStyle/>
          <a:p>
            <a:r>
              <a:rPr lang="en-US" altLang="ja-JP" sz="1200" dirty="0">
                <a:solidFill>
                  <a:schemeClr val="bg2">
                    <a:lumMod val="10000"/>
                  </a:schemeClr>
                </a:solidFill>
                <a:latin typeface="Noto Sans JP DemiLight" panose="020B0200000000000000" pitchFamily="50" charset="-128"/>
                <a:ea typeface="Noto Sans JP DemiLight" panose="020B0200000000000000" pitchFamily="50" charset="-128"/>
              </a:rPr>
              <a:t>cozy@colorchips.co.jp</a:t>
            </a:r>
            <a:endParaRPr lang="ja-JP" altLang="en-US" sz="1200"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pic>
        <p:nvPicPr>
          <p:cNvPr id="13" name="図 12" descr="ホイール が含まれている画像&#10;&#10;AI 生成コンテンツは誤りを含む可能性があります。">
            <a:extLst>
              <a:ext uri="{FF2B5EF4-FFF2-40B4-BE49-F238E27FC236}">
                <a16:creationId xmlns:a16="http://schemas.microsoft.com/office/drawing/2014/main" id="{9CFDBE5E-AC9D-710A-C6A3-86E8B359E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681" y="5852108"/>
            <a:ext cx="223353" cy="280001"/>
          </a:xfrm>
          <a:prstGeom prst="rect">
            <a:avLst/>
          </a:prstGeom>
        </p:spPr>
      </p:pic>
      <p:pic>
        <p:nvPicPr>
          <p:cNvPr id="15" name="図 14" descr="アイコン&#10;&#10;AI 生成コンテンツは誤りを含む可能性があります。">
            <a:extLst>
              <a:ext uri="{FF2B5EF4-FFF2-40B4-BE49-F238E27FC236}">
                <a16:creationId xmlns:a16="http://schemas.microsoft.com/office/drawing/2014/main" id="{5AB0A506-5F93-7AD2-8E01-338CA21FB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923" y="5841588"/>
            <a:ext cx="301041" cy="301041"/>
          </a:xfrm>
          <a:prstGeom prst="rect">
            <a:avLst/>
          </a:prstGeom>
        </p:spPr>
      </p:pic>
      <p:pic>
        <p:nvPicPr>
          <p:cNvPr id="17" name="図 16" descr="図形, アイコン&#10;&#10;AI 生成コンテンツは誤りを含む可能性があります。">
            <a:extLst>
              <a:ext uri="{FF2B5EF4-FFF2-40B4-BE49-F238E27FC236}">
                <a16:creationId xmlns:a16="http://schemas.microsoft.com/office/drawing/2014/main" id="{01541A22-A3C1-B86D-24B8-4E5BDBF3C5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7945" y="5886906"/>
            <a:ext cx="283238" cy="210405"/>
          </a:xfrm>
          <a:prstGeom prst="rect">
            <a:avLst/>
          </a:prstGeom>
        </p:spPr>
      </p:pic>
      <p:sp>
        <p:nvSpPr>
          <p:cNvPr id="20" name="テキスト ボックス 19">
            <a:extLst>
              <a:ext uri="{FF2B5EF4-FFF2-40B4-BE49-F238E27FC236}">
                <a16:creationId xmlns:a16="http://schemas.microsoft.com/office/drawing/2014/main" id="{599794FB-5A1C-183F-AB0F-EBE5E6ECFD83}"/>
              </a:ext>
            </a:extLst>
          </p:cNvPr>
          <p:cNvSpPr txBox="1"/>
          <p:nvPr/>
        </p:nvSpPr>
        <p:spPr>
          <a:xfrm>
            <a:off x="9138396" y="5846018"/>
            <a:ext cx="1470431" cy="276999"/>
          </a:xfrm>
          <a:prstGeom prst="rect">
            <a:avLst/>
          </a:prstGeom>
          <a:noFill/>
        </p:spPr>
        <p:txBody>
          <a:bodyPr wrap="square" rtlCol="0">
            <a:spAutoFit/>
          </a:bodyPr>
          <a:lstStyle/>
          <a:p>
            <a:r>
              <a:rPr lang="en-US" altLang="ja-JP" sz="1200" dirty="0">
                <a:solidFill>
                  <a:schemeClr val="bg2">
                    <a:lumMod val="10000"/>
                  </a:schemeClr>
                </a:solidFill>
                <a:latin typeface="Noto Sans JP DemiLight" panose="020B0200000000000000" pitchFamily="50" charset="-128"/>
                <a:ea typeface="Noto Sans JP DemiLight" panose="020B0200000000000000" pitchFamily="50" charset="-128"/>
              </a:rPr>
              <a:t>03-5809-3439</a:t>
            </a:r>
            <a:endParaRPr lang="ja-JP" altLang="en-US" sz="1200"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Tree>
    <p:extLst>
      <p:ext uri="{BB962C8B-B14F-4D97-AF65-F5344CB8AC3E}">
        <p14:creationId xmlns:p14="http://schemas.microsoft.com/office/powerpoint/2010/main" val="442305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45D07-0EAB-A192-C8CA-4D51CD3394FB}"/>
            </a:ext>
          </a:extLst>
        </p:cNvPr>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879198DD-F86F-09A8-E359-6B85BBB723AE}"/>
              </a:ext>
            </a:extLst>
          </p:cNvPr>
          <p:cNvSpPr/>
          <p:nvPr/>
        </p:nvSpPr>
        <p:spPr>
          <a:xfrm>
            <a:off x="498271" y="1999479"/>
            <a:ext cx="5468420" cy="2211835"/>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二等辺三角形 23">
            <a:extLst>
              <a:ext uri="{FF2B5EF4-FFF2-40B4-BE49-F238E27FC236}">
                <a16:creationId xmlns:a16="http://schemas.microsoft.com/office/drawing/2014/main" id="{0C5CFD3C-FC84-A9D9-893B-EBDC71D7B5AF}"/>
              </a:ext>
            </a:extLst>
          </p:cNvPr>
          <p:cNvSpPr/>
          <p:nvPr/>
        </p:nvSpPr>
        <p:spPr>
          <a:xfrm>
            <a:off x="11398060" y="6393185"/>
            <a:ext cx="793939" cy="469211"/>
          </a:xfrm>
          <a:prstGeom prst="triangle">
            <a:avLst>
              <a:gd name="adj" fmla="val 100000"/>
            </a:avLst>
          </a:prstGeom>
          <a:solidFill>
            <a:schemeClr val="accent2">
              <a:lumMod val="20000"/>
              <a:lumOff val="80000"/>
              <a:alpha val="4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897F2998-5383-A0CD-9C9D-8D91158A0AAD}"/>
              </a:ext>
            </a:extLst>
          </p:cNvPr>
          <p:cNvSpPr/>
          <p:nvPr/>
        </p:nvSpPr>
        <p:spPr>
          <a:xfrm flipV="1">
            <a:off x="9469445" y="-5"/>
            <a:ext cx="2722554" cy="2472793"/>
          </a:xfrm>
          <a:prstGeom prst="triangle">
            <a:avLst>
              <a:gd name="adj" fmla="val 100000"/>
            </a:avLst>
          </a:prstGeom>
          <a:solidFill>
            <a:schemeClr val="accent3">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 name="テキスト ボックス 7">
            <a:extLst>
              <a:ext uri="{FF2B5EF4-FFF2-40B4-BE49-F238E27FC236}">
                <a16:creationId xmlns:a16="http://schemas.microsoft.com/office/drawing/2014/main" id="{09594C5B-2B22-FD2E-2AB1-7140F9DC035F}"/>
              </a:ext>
            </a:extLst>
          </p:cNvPr>
          <p:cNvSpPr txBox="1">
            <a:spLocks/>
          </p:cNvSpPr>
          <p:nvPr/>
        </p:nvSpPr>
        <p:spPr>
          <a:xfrm>
            <a:off x="461429" y="1080268"/>
            <a:ext cx="7989844" cy="646331"/>
          </a:xfrm>
          <a:prstGeom prst="rect">
            <a:avLst/>
          </a:prstGeom>
          <a:noFill/>
        </p:spPr>
        <p:txBody>
          <a:bodyPr wrap="square" rtlCol="0">
            <a:spAutoFit/>
          </a:bodyPr>
          <a:lstStyle/>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腕時計では「バンド」「ベルト」」「ストラップ」「ズレスレット」など様々な呼び方があります。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主に素材によりその呼び方が変わるように思います。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バンドの素材について、そしてどのようなオリジナル性のあるバンドができるのかご説明いたします。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p:txBody>
      </p:sp>
      <p:sp>
        <p:nvSpPr>
          <p:cNvPr id="2" name="テキスト ボックス 1">
            <a:extLst>
              <a:ext uri="{FF2B5EF4-FFF2-40B4-BE49-F238E27FC236}">
                <a16:creationId xmlns:a16="http://schemas.microsoft.com/office/drawing/2014/main" id="{366BC0D8-D026-685B-C4BC-BA4168B508F2}"/>
              </a:ext>
            </a:extLst>
          </p:cNvPr>
          <p:cNvSpPr txBox="1">
            <a:spLocks/>
          </p:cNvSpPr>
          <p:nvPr/>
        </p:nvSpPr>
        <p:spPr>
          <a:xfrm>
            <a:off x="258421" y="286541"/>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バンドに関して</a:t>
            </a:r>
          </a:p>
        </p:txBody>
      </p:sp>
      <p:sp>
        <p:nvSpPr>
          <p:cNvPr id="32" name="テキスト ボックス 31">
            <a:extLst>
              <a:ext uri="{FF2B5EF4-FFF2-40B4-BE49-F238E27FC236}">
                <a16:creationId xmlns:a16="http://schemas.microsoft.com/office/drawing/2014/main" id="{0ED72A7C-D0DA-1452-595E-18575A3DD95C}"/>
              </a:ext>
            </a:extLst>
          </p:cNvPr>
          <p:cNvSpPr txBox="1">
            <a:spLocks/>
          </p:cNvSpPr>
          <p:nvPr/>
        </p:nvSpPr>
        <p:spPr>
          <a:xfrm>
            <a:off x="498271" y="1944063"/>
            <a:ext cx="5468420"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01</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既存のモデルのバンドを使用する</a:t>
            </a:r>
          </a:p>
        </p:txBody>
      </p:sp>
      <p:sp>
        <p:nvSpPr>
          <p:cNvPr id="3" name="四角形: 角を丸くする 2">
            <a:extLst>
              <a:ext uri="{FF2B5EF4-FFF2-40B4-BE49-F238E27FC236}">
                <a16:creationId xmlns:a16="http://schemas.microsoft.com/office/drawing/2014/main" id="{953407AB-441F-C2AA-DA23-3064074E7326}"/>
              </a:ext>
            </a:extLst>
          </p:cNvPr>
          <p:cNvSpPr/>
          <p:nvPr/>
        </p:nvSpPr>
        <p:spPr>
          <a:xfrm>
            <a:off x="520115" y="4387296"/>
            <a:ext cx="5468420" cy="2211835"/>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5" name="四角形: 角を丸くする 4">
            <a:extLst>
              <a:ext uri="{FF2B5EF4-FFF2-40B4-BE49-F238E27FC236}">
                <a16:creationId xmlns:a16="http://schemas.microsoft.com/office/drawing/2014/main" id="{0BF4C73D-E984-8E56-947B-A3CFC18187A0}"/>
              </a:ext>
            </a:extLst>
          </p:cNvPr>
          <p:cNvSpPr/>
          <p:nvPr/>
        </p:nvSpPr>
        <p:spPr>
          <a:xfrm>
            <a:off x="6237996" y="4372426"/>
            <a:ext cx="5468420" cy="2211835"/>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7" name="四角形: 角を丸くする 6">
            <a:extLst>
              <a:ext uri="{FF2B5EF4-FFF2-40B4-BE49-F238E27FC236}">
                <a16:creationId xmlns:a16="http://schemas.microsoft.com/office/drawing/2014/main" id="{5508B890-2CCB-9516-B310-B2A69C63B91F}"/>
              </a:ext>
            </a:extLst>
          </p:cNvPr>
          <p:cNvSpPr/>
          <p:nvPr/>
        </p:nvSpPr>
        <p:spPr>
          <a:xfrm>
            <a:off x="6257891" y="2005506"/>
            <a:ext cx="5468420" cy="2211835"/>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0" name="テキスト ボックス 9">
            <a:extLst>
              <a:ext uri="{FF2B5EF4-FFF2-40B4-BE49-F238E27FC236}">
                <a16:creationId xmlns:a16="http://schemas.microsoft.com/office/drawing/2014/main" id="{56A3C039-9312-3D9D-C215-838DB063868E}"/>
              </a:ext>
            </a:extLst>
          </p:cNvPr>
          <p:cNvSpPr txBox="1">
            <a:spLocks/>
          </p:cNvSpPr>
          <p:nvPr/>
        </p:nvSpPr>
        <p:spPr>
          <a:xfrm>
            <a:off x="507513" y="4387296"/>
            <a:ext cx="5468420"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02</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在庫よりバンドを変更する</a:t>
            </a:r>
          </a:p>
        </p:txBody>
      </p:sp>
      <p:grpSp>
        <p:nvGrpSpPr>
          <p:cNvPr id="40" name="グループ化 39">
            <a:extLst>
              <a:ext uri="{FF2B5EF4-FFF2-40B4-BE49-F238E27FC236}">
                <a16:creationId xmlns:a16="http://schemas.microsoft.com/office/drawing/2014/main" id="{0EC06DEB-3BB7-0B10-E281-666FB11D825C}"/>
              </a:ext>
            </a:extLst>
          </p:cNvPr>
          <p:cNvGrpSpPr/>
          <p:nvPr/>
        </p:nvGrpSpPr>
        <p:grpSpPr>
          <a:xfrm>
            <a:off x="934690" y="2378137"/>
            <a:ext cx="1064537" cy="1851234"/>
            <a:chOff x="934690" y="2471447"/>
            <a:chExt cx="1064537" cy="1851234"/>
          </a:xfrm>
        </p:grpSpPr>
        <p:pic>
          <p:nvPicPr>
            <p:cNvPr id="22" name="図 21" descr="時計, 座る, 手, 写真 が含まれている画像&#10;&#10;AI 生成コンテンツは誤りを含む可能性があります。">
              <a:extLst>
                <a:ext uri="{FF2B5EF4-FFF2-40B4-BE49-F238E27FC236}">
                  <a16:creationId xmlns:a16="http://schemas.microsoft.com/office/drawing/2014/main" id="{7A2956EA-3497-1DD4-490C-405FA177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041" y="2471447"/>
              <a:ext cx="963835" cy="1550710"/>
            </a:xfrm>
            <a:prstGeom prst="rect">
              <a:avLst/>
            </a:prstGeom>
          </p:spPr>
        </p:pic>
        <p:sp>
          <p:nvSpPr>
            <p:cNvPr id="23" name="テキスト ボックス 22">
              <a:extLst>
                <a:ext uri="{FF2B5EF4-FFF2-40B4-BE49-F238E27FC236}">
                  <a16:creationId xmlns:a16="http://schemas.microsoft.com/office/drawing/2014/main" id="{2255703C-2BC4-FC08-91BD-1A504C107A6D}"/>
                </a:ext>
              </a:extLst>
            </p:cNvPr>
            <p:cNvSpPr txBox="1">
              <a:spLocks/>
            </p:cNvSpPr>
            <p:nvPr/>
          </p:nvSpPr>
          <p:spPr>
            <a:xfrm>
              <a:off x="934690" y="4061071"/>
              <a:ext cx="1064537"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メタルバンド</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grpSp>
      <p:grpSp>
        <p:nvGrpSpPr>
          <p:cNvPr id="39" name="グループ化 38">
            <a:extLst>
              <a:ext uri="{FF2B5EF4-FFF2-40B4-BE49-F238E27FC236}">
                <a16:creationId xmlns:a16="http://schemas.microsoft.com/office/drawing/2014/main" id="{9F1CF774-8D95-D366-0FE9-CA836CBC8D49}"/>
              </a:ext>
            </a:extLst>
          </p:cNvPr>
          <p:cNvGrpSpPr/>
          <p:nvPr/>
        </p:nvGrpSpPr>
        <p:grpSpPr>
          <a:xfrm>
            <a:off x="2189746" y="2466234"/>
            <a:ext cx="755005" cy="1763137"/>
            <a:chOff x="2338885" y="2559544"/>
            <a:chExt cx="755005" cy="1763137"/>
          </a:xfrm>
        </p:grpSpPr>
        <p:pic>
          <p:nvPicPr>
            <p:cNvPr id="26" name="図 25" descr="時計が付いている｜｜｜ｐ&#10;&#10;AI 生成コンテンツは誤りを含む可能性があります。">
              <a:extLst>
                <a:ext uri="{FF2B5EF4-FFF2-40B4-BE49-F238E27FC236}">
                  <a16:creationId xmlns:a16="http://schemas.microsoft.com/office/drawing/2014/main" id="{169CCD0F-772F-3349-40AD-4E83F32B8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803" y="2559544"/>
              <a:ext cx="689168" cy="1329826"/>
            </a:xfrm>
            <a:prstGeom prst="rect">
              <a:avLst/>
            </a:prstGeom>
          </p:spPr>
        </p:pic>
        <p:sp>
          <p:nvSpPr>
            <p:cNvPr id="27" name="テキスト ボックス 26">
              <a:extLst>
                <a:ext uri="{FF2B5EF4-FFF2-40B4-BE49-F238E27FC236}">
                  <a16:creationId xmlns:a16="http://schemas.microsoft.com/office/drawing/2014/main" id="{10D052A3-78E2-2635-7E8D-9600F6034C1A}"/>
                </a:ext>
              </a:extLst>
            </p:cNvPr>
            <p:cNvSpPr txBox="1">
              <a:spLocks/>
            </p:cNvSpPr>
            <p:nvPr/>
          </p:nvSpPr>
          <p:spPr>
            <a:xfrm>
              <a:off x="2338885" y="4061071"/>
              <a:ext cx="755005"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革バンド</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grpSp>
      <p:grpSp>
        <p:nvGrpSpPr>
          <p:cNvPr id="38" name="グループ化 37">
            <a:extLst>
              <a:ext uri="{FF2B5EF4-FFF2-40B4-BE49-F238E27FC236}">
                <a16:creationId xmlns:a16="http://schemas.microsoft.com/office/drawing/2014/main" id="{6384C72B-C8AC-B4EC-5089-36F2F923E51F}"/>
              </a:ext>
            </a:extLst>
          </p:cNvPr>
          <p:cNvGrpSpPr/>
          <p:nvPr/>
        </p:nvGrpSpPr>
        <p:grpSpPr>
          <a:xfrm>
            <a:off x="3135271" y="2425093"/>
            <a:ext cx="1203578" cy="1804278"/>
            <a:chOff x="3135271" y="2518403"/>
            <a:chExt cx="1203578" cy="1804278"/>
          </a:xfrm>
        </p:grpSpPr>
        <p:pic>
          <p:nvPicPr>
            <p:cNvPr id="29" name="図 28" descr="時計が付いている｜｜｜ｐ&#10;&#10;AI 生成コンテンツは誤りを含む可能性があります。">
              <a:extLst>
                <a:ext uri="{FF2B5EF4-FFF2-40B4-BE49-F238E27FC236}">
                  <a16:creationId xmlns:a16="http://schemas.microsoft.com/office/drawing/2014/main" id="{B36C55A1-4937-6C28-4EE4-FCE7B11E8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0946" y="2518403"/>
              <a:ext cx="892228" cy="1448301"/>
            </a:xfrm>
            <a:prstGeom prst="rect">
              <a:avLst/>
            </a:prstGeom>
          </p:spPr>
        </p:pic>
        <p:sp>
          <p:nvSpPr>
            <p:cNvPr id="31" name="テキスト ボックス 30">
              <a:extLst>
                <a:ext uri="{FF2B5EF4-FFF2-40B4-BE49-F238E27FC236}">
                  <a16:creationId xmlns:a16="http://schemas.microsoft.com/office/drawing/2014/main" id="{1B2DF8B9-99A3-B595-F1A9-6FD764A359DD}"/>
                </a:ext>
              </a:extLst>
            </p:cNvPr>
            <p:cNvSpPr txBox="1">
              <a:spLocks/>
            </p:cNvSpPr>
            <p:nvPr/>
          </p:nvSpPr>
          <p:spPr>
            <a:xfrm>
              <a:off x="3135271" y="4061071"/>
              <a:ext cx="120357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シリコンバンド</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grpSp>
      <p:sp>
        <p:nvSpPr>
          <p:cNvPr id="41" name="テキスト ボックス 40">
            <a:extLst>
              <a:ext uri="{FF2B5EF4-FFF2-40B4-BE49-F238E27FC236}">
                <a16:creationId xmlns:a16="http://schemas.microsoft.com/office/drawing/2014/main" id="{A2D60E85-79FE-972E-957A-08778A76BDA0}"/>
              </a:ext>
            </a:extLst>
          </p:cNvPr>
          <p:cNvSpPr txBox="1">
            <a:spLocks/>
          </p:cNvSpPr>
          <p:nvPr/>
        </p:nvSpPr>
        <p:spPr>
          <a:xfrm>
            <a:off x="4562288" y="2581710"/>
            <a:ext cx="1286977" cy="1223412"/>
          </a:xfrm>
          <a:prstGeom prst="rect">
            <a:avLst/>
          </a:prstGeom>
          <a:noFill/>
        </p:spPr>
        <p:txBody>
          <a:bodyPr wrap="square" rtlCol="0">
            <a:spAutoFit/>
          </a:bodyPr>
          <a:lstStyle/>
          <a:p>
            <a:r>
              <a:rPr lang="ja-JP" altLang="en-US" sz="1050" dirty="0">
                <a:solidFill>
                  <a:schemeClr val="bg2">
                    <a:lumMod val="10000"/>
                  </a:schemeClr>
                </a:solidFill>
                <a:latin typeface="Noto Sans JP Light" panose="020B0200000000000000" pitchFamily="50" charset="-128"/>
                <a:ea typeface="Noto Sans JP Light" panose="020B0200000000000000" pitchFamily="50" charset="-128"/>
              </a:rPr>
              <a:t>各モデルには既存のバンドがあります。全体的にデザインがすでにされてますので、そのまま選択する場合が多いです。</a:t>
            </a:r>
            <a:endParaRPr lang="en-US" altLang="ja-JP" sz="1050" dirty="0">
              <a:solidFill>
                <a:schemeClr val="bg2">
                  <a:lumMod val="10000"/>
                </a:schemeClr>
              </a:solidFill>
              <a:latin typeface="Noto Sans JP Light" panose="020B0200000000000000" pitchFamily="50" charset="-128"/>
              <a:ea typeface="Noto Sans JP Light" panose="020B0200000000000000" pitchFamily="50" charset="-128"/>
            </a:endParaRPr>
          </a:p>
        </p:txBody>
      </p:sp>
      <p:pic>
        <p:nvPicPr>
          <p:cNvPr id="43" name="図 42" descr="カウンターに置いている様々な種類の瓶&#10;&#10;AI 生成コンテンツは誤りを含む可能性があります。">
            <a:extLst>
              <a:ext uri="{FF2B5EF4-FFF2-40B4-BE49-F238E27FC236}">
                <a16:creationId xmlns:a16="http://schemas.microsoft.com/office/drawing/2014/main" id="{D531F5AE-574E-2C30-B953-04D93A5EC2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6351" y="5019304"/>
            <a:ext cx="1416331" cy="1062248"/>
          </a:xfrm>
          <a:prstGeom prst="rect">
            <a:avLst/>
          </a:prstGeom>
        </p:spPr>
      </p:pic>
      <p:pic>
        <p:nvPicPr>
          <p:cNvPr id="45" name="図 44" descr="屋内, 並ぶ, 座る, 熱い が含まれている画像&#10;&#10;AI 生成コンテンツは誤りを含む可能性があります。">
            <a:extLst>
              <a:ext uri="{FF2B5EF4-FFF2-40B4-BE49-F238E27FC236}">
                <a16:creationId xmlns:a16="http://schemas.microsoft.com/office/drawing/2014/main" id="{7789CCEF-CB8E-EF25-DFB6-E299DBA483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68" y="5019304"/>
            <a:ext cx="1416330" cy="1062247"/>
          </a:xfrm>
          <a:prstGeom prst="rect">
            <a:avLst/>
          </a:prstGeom>
        </p:spPr>
      </p:pic>
      <p:sp>
        <p:nvSpPr>
          <p:cNvPr id="46" name="テキスト ボックス 45">
            <a:extLst>
              <a:ext uri="{FF2B5EF4-FFF2-40B4-BE49-F238E27FC236}">
                <a16:creationId xmlns:a16="http://schemas.microsoft.com/office/drawing/2014/main" id="{8CBEAB28-88D1-D60B-2A5F-C903CAA6862E}"/>
              </a:ext>
            </a:extLst>
          </p:cNvPr>
          <p:cNvSpPr txBox="1">
            <a:spLocks/>
          </p:cNvSpPr>
          <p:nvPr/>
        </p:nvSpPr>
        <p:spPr>
          <a:xfrm>
            <a:off x="1022821" y="6337521"/>
            <a:ext cx="1237623"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バンド幅　</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14㎜</a:t>
            </a:r>
          </a:p>
        </p:txBody>
      </p:sp>
      <p:sp>
        <p:nvSpPr>
          <p:cNvPr id="47" name="テキスト ボックス 46">
            <a:extLst>
              <a:ext uri="{FF2B5EF4-FFF2-40B4-BE49-F238E27FC236}">
                <a16:creationId xmlns:a16="http://schemas.microsoft.com/office/drawing/2014/main" id="{57B95DED-D727-F0B8-7F48-65CECAA39FAE}"/>
              </a:ext>
            </a:extLst>
          </p:cNvPr>
          <p:cNvSpPr txBox="1">
            <a:spLocks/>
          </p:cNvSpPr>
          <p:nvPr/>
        </p:nvSpPr>
        <p:spPr>
          <a:xfrm>
            <a:off x="2613669" y="6337521"/>
            <a:ext cx="1237623"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バンド幅　</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20㎜</a:t>
            </a:r>
          </a:p>
        </p:txBody>
      </p:sp>
      <p:sp>
        <p:nvSpPr>
          <p:cNvPr id="48" name="テキスト ボックス 47">
            <a:extLst>
              <a:ext uri="{FF2B5EF4-FFF2-40B4-BE49-F238E27FC236}">
                <a16:creationId xmlns:a16="http://schemas.microsoft.com/office/drawing/2014/main" id="{2609889F-5177-D929-6521-15C8E9CF8CD8}"/>
              </a:ext>
            </a:extLst>
          </p:cNvPr>
          <p:cNvSpPr txBox="1">
            <a:spLocks/>
          </p:cNvSpPr>
          <p:nvPr/>
        </p:nvSpPr>
        <p:spPr>
          <a:xfrm>
            <a:off x="4119235" y="5019722"/>
            <a:ext cx="1730029" cy="1061829"/>
          </a:xfrm>
          <a:prstGeom prst="rect">
            <a:avLst/>
          </a:prstGeom>
          <a:noFill/>
        </p:spPr>
        <p:txBody>
          <a:bodyPr wrap="square" rtlCol="0">
            <a:spAutoFit/>
          </a:bodyPr>
          <a:lstStyle/>
          <a:p>
            <a:r>
              <a:rPr lang="ja-JP" altLang="en-US" sz="1050" dirty="0">
                <a:solidFill>
                  <a:schemeClr val="bg2">
                    <a:lumMod val="10000"/>
                  </a:schemeClr>
                </a:solidFill>
                <a:latin typeface="Noto Sans JP Light" panose="020B0200000000000000" pitchFamily="50" charset="-128"/>
                <a:ea typeface="Noto Sans JP Light" panose="020B0200000000000000" pitchFamily="50" charset="-128"/>
              </a:rPr>
              <a:t>バンドにはそれぞれ幅があり。一般的には</a:t>
            </a:r>
            <a:endParaRPr lang="en-US" altLang="ja-JP" sz="1050" dirty="0">
              <a:solidFill>
                <a:schemeClr val="bg2">
                  <a:lumMod val="10000"/>
                </a:schemeClr>
              </a:solidFill>
              <a:latin typeface="Noto Sans JP Light" panose="020B0200000000000000" pitchFamily="50" charset="-128"/>
              <a:ea typeface="Noto Sans JP Light" panose="020B0200000000000000" pitchFamily="50" charset="-128"/>
            </a:endParaRPr>
          </a:p>
          <a:p>
            <a:r>
              <a:rPr lang="en-US" altLang="ja-JP" sz="1050" dirty="0">
                <a:solidFill>
                  <a:schemeClr val="bg2">
                    <a:lumMod val="10000"/>
                  </a:schemeClr>
                </a:solidFill>
                <a:latin typeface="Noto Sans JP Light" panose="020B0200000000000000" pitchFamily="50" charset="-128"/>
                <a:ea typeface="Noto Sans JP Light" panose="020B0200000000000000" pitchFamily="50" charset="-128"/>
              </a:rPr>
              <a:t>12㎜</a:t>
            </a:r>
            <a:r>
              <a:rPr lang="ja-JP" altLang="en-US" sz="1050" dirty="0">
                <a:solidFill>
                  <a:schemeClr val="bg2">
                    <a:lumMod val="10000"/>
                  </a:schemeClr>
                </a:solidFill>
                <a:latin typeface="Noto Sans JP Light" panose="020B0200000000000000" pitchFamily="50" charset="-128"/>
                <a:ea typeface="Noto Sans JP Light" panose="020B0200000000000000" pitchFamily="50" charset="-128"/>
              </a:rPr>
              <a:t>～</a:t>
            </a:r>
            <a:r>
              <a:rPr lang="en-US" altLang="ja-JP" sz="1050" dirty="0">
                <a:solidFill>
                  <a:schemeClr val="bg2">
                    <a:lumMod val="10000"/>
                  </a:schemeClr>
                </a:solidFill>
                <a:latin typeface="Noto Sans JP Light" panose="020B0200000000000000" pitchFamily="50" charset="-128"/>
                <a:ea typeface="Noto Sans JP Light" panose="020B0200000000000000" pitchFamily="50" charset="-128"/>
              </a:rPr>
              <a:t>22</a:t>
            </a:r>
            <a:r>
              <a:rPr lang="ja-JP" altLang="en-US" sz="1050" dirty="0">
                <a:solidFill>
                  <a:schemeClr val="bg2">
                    <a:lumMod val="10000"/>
                  </a:schemeClr>
                </a:solidFill>
                <a:latin typeface="Noto Sans JP Light" panose="020B0200000000000000" pitchFamily="50" charset="-128"/>
                <a:ea typeface="Noto Sans JP Light" panose="020B0200000000000000" pitchFamily="50" charset="-128"/>
              </a:rPr>
              <a:t>㎜まで</a:t>
            </a:r>
            <a:r>
              <a:rPr lang="en-US" altLang="ja-JP" sz="1050" dirty="0">
                <a:solidFill>
                  <a:schemeClr val="bg2">
                    <a:lumMod val="10000"/>
                  </a:schemeClr>
                </a:solidFill>
                <a:latin typeface="Noto Sans JP Light" panose="020B0200000000000000" pitchFamily="50" charset="-128"/>
                <a:ea typeface="Noto Sans JP Light" panose="020B0200000000000000" pitchFamily="50" charset="-128"/>
              </a:rPr>
              <a:t>2mm</a:t>
            </a:r>
            <a:r>
              <a:rPr lang="ja-JP" altLang="en-US" sz="1050" dirty="0">
                <a:solidFill>
                  <a:schemeClr val="bg2">
                    <a:lumMod val="10000"/>
                  </a:schemeClr>
                </a:solidFill>
                <a:latin typeface="Noto Sans JP Light" panose="020B0200000000000000" pitchFamily="50" charset="-128"/>
                <a:ea typeface="Noto Sans JP Light" panose="020B0200000000000000" pitchFamily="50" charset="-128"/>
              </a:rPr>
              <a:t>刻みとなっております。</a:t>
            </a:r>
            <a:endParaRPr lang="en-US" altLang="ja-JP" sz="105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050" dirty="0">
                <a:solidFill>
                  <a:schemeClr val="bg2">
                    <a:lumMod val="10000"/>
                  </a:schemeClr>
                </a:solidFill>
                <a:latin typeface="Noto Sans JP Light" panose="020B0200000000000000" pitchFamily="50" charset="-128"/>
                <a:ea typeface="Noto Sans JP Light" panose="020B0200000000000000" pitchFamily="50" charset="-128"/>
              </a:rPr>
              <a:t>工場に在庫がある場合</a:t>
            </a:r>
            <a:endParaRPr lang="en-US" altLang="ja-JP" sz="105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050" dirty="0">
                <a:solidFill>
                  <a:schemeClr val="bg2">
                    <a:lumMod val="10000"/>
                  </a:schemeClr>
                </a:solidFill>
                <a:latin typeface="Noto Sans JP Light" panose="020B0200000000000000" pitchFamily="50" charset="-128"/>
                <a:ea typeface="Noto Sans JP Light" panose="020B0200000000000000" pitchFamily="50" charset="-128"/>
              </a:rPr>
              <a:t>変更が可能です。</a:t>
            </a:r>
            <a:endParaRPr lang="en-US" altLang="ja-JP" sz="1050" dirty="0">
              <a:solidFill>
                <a:schemeClr val="bg2">
                  <a:lumMod val="10000"/>
                </a:schemeClr>
              </a:solidFill>
              <a:latin typeface="Noto Sans JP Light" panose="020B0200000000000000" pitchFamily="50" charset="-128"/>
              <a:ea typeface="Noto Sans JP Light" panose="020B0200000000000000" pitchFamily="50" charset="-128"/>
            </a:endParaRPr>
          </a:p>
        </p:txBody>
      </p:sp>
      <p:sp>
        <p:nvSpPr>
          <p:cNvPr id="4" name="テキスト ボックス 3">
            <a:extLst>
              <a:ext uri="{FF2B5EF4-FFF2-40B4-BE49-F238E27FC236}">
                <a16:creationId xmlns:a16="http://schemas.microsoft.com/office/drawing/2014/main" id="{65A78947-3B34-2905-A4B4-B964B9F7A0EA}"/>
              </a:ext>
            </a:extLst>
          </p:cNvPr>
          <p:cNvSpPr txBox="1">
            <a:spLocks/>
          </p:cNvSpPr>
          <p:nvPr/>
        </p:nvSpPr>
        <p:spPr>
          <a:xfrm>
            <a:off x="6326609" y="1999479"/>
            <a:ext cx="5468420"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03</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新規にてバンドを製作する　</a:t>
            </a:r>
          </a:p>
        </p:txBody>
      </p:sp>
      <p:sp>
        <p:nvSpPr>
          <p:cNvPr id="6" name="テキスト ボックス 5">
            <a:extLst>
              <a:ext uri="{FF2B5EF4-FFF2-40B4-BE49-F238E27FC236}">
                <a16:creationId xmlns:a16="http://schemas.microsoft.com/office/drawing/2014/main" id="{F29ECAAD-8466-BB1C-C05E-5CE21A8140FB}"/>
              </a:ext>
            </a:extLst>
          </p:cNvPr>
          <p:cNvSpPr txBox="1">
            <a:spLocks/>
          </p:cNvSpPr>
          <p:nvPr/>
        </p:nvSpPr>
        <p:spPr>
          <a:xfrm>
            <a:off x="6266575" y="4393901"/>
            <a:ext cx="5468420" cy="738664"/>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04</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プラスチック製の時計の場合　</a:t>
            </a:r>
            <a:endParaRPr lang="en-US" altLang="ja-JP" dirty="0">
              <a:solidFill>
                <a:schemeClr val="bg2">
                  <a:lumMod val="10000"/>
                </a:schemeClr>
              </a:solidFill>
              <a:latin typeface="Noto Sans JP DemiLight" panose="020B0200000000000000" pitchFamily="50" charset="-128"/>
              <a:ea typeface="Noto Sans JP DemiLight" panose="020B0200000000000000" pitchFamily="50" charset="-128"/>
            </a:endParaRPr>
          </a:p>
          <a:p>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ケース、バンドも特色にて製作が可能</a:t>
            </a:r>
          </a:p>
        </p:txBody>
      </p:sp>
      <p:pic>
        <p:nvPicPr>
          <p:cNvPr id="11" name="図 10" descr="文字の書かれた紙&#10;&#10;中程度の精度で自動的に生成された説明">
            <a:extLst>
              <a:ext uri="{FF2B5EF4-FFF2-40B4-BE49-F238E27FC236}">
                <a16:creationId xmlns:a16="http://schemas.microsoft.com/office/drawing/2014/main" id="{026F4134-34E3-6447-52DA-F68EEBD20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1976" y="2527309"/>
            <a:ext cx="498130" cy="561993"/>
          </a:xfrm>
          <a:prstGeom prst="rect">
            <a:avLst/>
          </a:prstGeom>
        </p:spPr>
      </p:pic>
      <p:pic>
        <p:nvPicPr>
          <p:cNvPr id="12" name="図 11" descr="アクセサリー, コンピュータ, 座る, ノートパソコン が含まれている画像&#10;&#10;自動的に生成された説明">
            <a:extLst>
              <a:ext uri="{FF2B5EF4-FFF2-40B4-BE49-F238E27FC236}">
                <a16:creationId xmlns:a16="http://schemas.microsoft.com/office/drawing/2014/main" id="{5AF857B0-0014-17B3-D57B-82E8EA9A7D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1378" y="2534758"/>
            <a:ext cx="498130" cy="561993"/>
          </a:xfrm>
          <a:prstGeom prst="rect">
            <a:avLst/>
          </a:prstGeom>
        </p:spPr>
      </p:pic>
      <p:pic>
        <p:nvPicPr>
          <p:cNvPr id="13" name="図 12" descr="屋内, グリーン, 座る, 椅子 が含まれている画像&#10;&#10;自動的に生成された説明">
            <a:extLst>
              <a:ext uri="{FF2B5EF4-FFF2-40B4-BE49-F238E27FC236}">
                <a16:creationId xmlns:a16="http://schemas.microsoft.com/office/drawing/2014/main" id="{B0A37582-D999-4164-11B7-09A9FAD388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4822" y="3190347"/>
            <a:ext cx="570964" cy="530362"/>
          </a:xfrm>
          <a:prstGeom prst="rect">
            <a:avLst/>
          </a:prstGeom>
        </p:spPr>
      </p:pic>
      <p:pic>
        <p:nvPicPr>
          <p:cNvPr id="16" name="図 15" descr="屋内, 座席, テーブル, 座る が含まれている画像&#10;&#10;自動的に生成された説明">
            <a:extLst>
              <a:ext uri="{FF2B5EF4-FFF2-40B4-BE49-F238E27FC236}">
                <a16:creationId xmlns:a16="http://schemas.microsoft.com/office/drawing/2014/main" id="{F1D98232-A24A-6C58-8B4E-0655CD8E2C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9297" y="3190347"/>
            <a:ext cx="570964" cy="530362"/>
          </a:xfrm>
          <a:prstGeom prst="rect">
            <a:avLst/>
          </a:prstGeom>
        </p:spPr>
      </p:pic>
      <p:pic>
        <p:nvPicPr>
          <p:cNvPr id="18" name="図 17" descr="屋内, 座る, テーブル, 女性 が含まれている画像&#10;&#10;AI 生成コンテンツは誤りを含む可能性があります。">
            <a:extLst>
              <a:ext uri="{FF2B5EF4-FFF2-40B4-BE49-F238E27FC236}">
                <a16:creationId xmlns:a16="http://schemas.microsoft.com/office/drawing/2014/main" id="{F3DAB6FC-401F-D092-2F15-A18E4A8C50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7812068" y="2527309"/>
            <a:ext cx="498131" cy="574843"/>
          </a:xfrm>
          <a:prstGeom prst="rect">
            <a:avLst/>
          </a:prstGeom>
        </p:spPr>
      </p:pic>
      <p:pic>
        <p:nvPicPr>
          <p:cNvPr id="21" name="図 20" descr="屋内, 座る, ケーキ, テーブル が含まれている画像&#10;&#10;AI 生成コンテンツは誤りを含む可能性があります。">
            <a:extLst>
              <a:ext uri="{FF2B5EF4-FFF2-40B4-BE49-F238E27FC236}">
                <a16:creationId xmlns:a16="http://schemas.microsoft.com/office/drawing/2014/main" id="{6E6D4869-C763-B74B-756A-FC873C1BD1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2067" y="3180506"/>
            <a:ext cx="498131" cy="540203"/>
          </a:xfrm>
          <a:prstGeom prst="rect">
            <a:avLst/>
          </a:prstGeom>
        </p:spPr>
      </p:pic>
      <p:sp>
        <p:nvSpPr>
          <p:cNvPr id="25" name="テキスト ボックス 24">
            <a:extLst>
              <a:ext uri="{FF2B5EF4-FFF2-40B4-BE49-F238E27FC236}">
                <a16:creationId xmlns:a16="http://schemas.microsoft.com/office/drawing/2014/main" id="{65EA265B-92DF-ACD9-5EBD-29F8F9949350}"/>
              </a:ext>
            </a:extLst>
          </p:cNvPr>
          <p:cNvSpPr txBox="1">
            <a:spLocks/>
          </p:cNvSpPr>
          <p:nvPr/>
        </p:nvSpPr>
        <p:spPr>
          <a:xfrm>
            <a:off x="6017782" y="3744268"/>
            <a:ext cx="2825043" cy="430887"/>
          </a:xfrm>
          <a:prstGeom prst="rect">
            <a:avLst/>
          </a:prstGeom>
          <a:noFill/>
        </p:spPr>
        <p:txBody>
          <a:bodyPr wrap="square" rtlCol="0">
            <a:spAutoFit/>
          </a:bodyPr>
          <a:lstStyle/>
          <a:p>
            <a:pPr algn="ctr"/>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革バンド</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pPr algn="ctr"/>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色、縫い糸、型押しなど自由に製作</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pic>
        <p:nvPicPr>
          <p:cNvPr id="9" name="図 8" descr="時計 が含まれている画像&#10;&#10;AI 生成コンテンツは誤りを含む可能性があります。">
            <a:extLst>
              <a:ext uri="{FF2B5EF4-FFF2-40B4-BE49-F238E27FC236}">
                <a16:creationId xmlns:a16="http://schemas.microsoft.com/office/drawing/2014/main" id="{65B2AFA7-F3B2-8A9A-39F9-3F4C4F42D3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5142" y="5246797"/>
            <a:ext cx="1985127" cy="921156"/>
          </a:xfrm>
          <a:prstGeom prst="rect">
            <a:avLst/>
          </a:prstGeom>
        </p:spPr>
      </p:pic>
      <p:pic>
        <p:nvPicPr>
          <p:cNvPr id="15" name="図 14" descr="グラフィカル ユーザー インターフェイス&#10;&#10;AI 生成コンテンツは誤りを含む可能性があります。">
            <a:extLst>
              <a:ext uri="{FF2B5EF4-FFF2-40B4-BE49-F238E27FC236}">
                <a16:creationId xmlns:a16="http://schemas.microsoft.com/office/drawing/2014/main" id="{1472CF06-D6F1-32F1-299A-AC5FE812879B}"/>
              </a:ext>
            </a:extLst>
          </p:cNvPr>
          <p:cNvPicPr>
            <a:picLocks noChangeAspect="1"/>
          </p:cNvPicPr>
          <p:nvPr/>
        </p:nvPicPr>
        <p:blipFill>
          <a:blip r:embed="rId14">
            <a:extLst>
              <a:ext uri="{28A0092B-C50C-407E-A947-70E740481C1C}">
                <a14:useLocalDpi xmlns:a14="http://schemas.microsoft.com/office/drawing/2010/main" val="0"/>
              </a:ext>
            </a:extLst>
          </a:blip>
          <a:srcRect t="12091" r="4707"/>
          <a:stretch>
            <a:fillRect/>
          </a:stretch>
        </p:blipFill>
        <p:spPr>
          <a:xfrm>
            <a:off x="8994814" y="5246797"/>
            <a:ext cx="1386886" cy="932810"/>
          </a:xfrm>
          <a:prstGeom prst="rect">
            <a:avLst/>
          </a:prstGeom>
        </p:spPr>
      </p:pic>
      <p:pic>
        <p:nvPicPr>
          <p:cNvPr id="17" name="図 16" descr="異なる, 並ぶ, 時計, フロント が含まれている画像&#10;&#10;AI 生成コンテンツは誤りを含む可能性があります。">
            <a:extLst>
              <a:ext uri="{FF2B5EF4-FFF2-40B4-BE49-F238E27FC236}">
                <a16:creationId xmlns:a16="http://schemas.microsoft.com/office/drawing/2014/main" id="{1917999F-AA3B-FC00-C453-6A110729C7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46245" y="5246797"/>
            <a:ext cx="769443" cy="933672"/>
          </a:xfrm>
          <a:prstGeom prst="rect">
            <a:avLst/>
          </a:prstGeom>
        </p:spPr>
      </p:pic>
      <p:sp>
        <p:nvSpPr>
          <p:cNvPr id="28" name="テキスト ボックス 27">
            <a:extLst>
              <a:ext uri="{FF2B5EF4-FFF2-40B4-BE49-F238E27FC236}">
                <a16:creationId xmlns:a16="http://schemas.microsoft.com/office/drawing/2014/main" id="{4CF0ABE7-FB71-8195-5FC5-2491DF0F229F}"/>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sp>
        <p:nvSpPr>
          <p:cNvPr id="30" name="テキスト ボックス 29">
            <a:extLst>
              <a:ext uri="{FF2B5EF4-FFF2-40B4-BE49-F238E27FC236}">
                <a16:creationId xmlns:a16="http://schemas.microsoft.com/office/drawing/2014/main" id="{3EE23870-B167-8BF3-22BC-DBA3793E81CA}"/>
              </a:ext>
            </a:extLst>
          </p:cNvPr>
          <p:cNvSpPr txBox="1"/>
          <p:nvPr/>
        </p:nvSpPr>
        <p:spPr>
          <a:xfrm>
            <a:off x="9471517" y="6504240"/>
            <a:ext cx="1833791"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カスタマイズ費一覧</a:t>
            </a:r>
            <a:endParaRPr lang="ja-JP" altLang="en-US" sz="1200" u="sng" dirty="0"/>
          </a:p>
        </p:txBody>
      </p:sp>
      <p:pic>
        <p:nvPicPr>
          <p:cNvPr id="33" name="図 32">
            <a:hlinkClick r:id="rId16" action="ppaction://hlinksldjump"/>
            <a:extLst>
              <a:ext uri="{FF2B5EF4-FFF2-40B4-BE49-F238E27FC236}">
                <a16:creationId xmlns:a16="http://schemas.microsoft.com/office/drawing/2014/main" id="{AE6AB0D3-BDCD-591B-8017-ABEC31F2D8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48316" y="6445249"/>
            <a:ext cx="605077" cy="385049"/>
          </a:xfrm>
          <a:prstGeom prst="rect">
            <a:avLst/>
          </a:prstGeom>
        </p:spPr>
      </p:pic>
      <p:pic>
        <p:nvPicPr>
          <p:cNvPr id="34" name="図 33">
            <a:hlinkClick r:id="rId18" action="ppaction://hlinksldjump"/>
            <a:extLst>
              <a:ext uri="{FF2B5EF4-FFF2-40B4-BE49-F238E27FC236}">
                <a16:creationId xmlns:a16="http://schemas.microsoft.com/office/drawing/2014/main" id="{12E2B4A9-E46F-9FDE-203E-191D9BEBA20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2202048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6AF8B-A452-43F0-78E9-22E24CEC2B61}"/>
            </a:ext>
          </a:extLst>
        </p:cNvPr>
        <p:cNvGrpSpPr/>
        <p:nvPr/>
      </p:nvGrpSpPr>
      <p:grpSpPr>
        <a:xfrm>
          <a:off x="0" y="0"/>
          <a:ext cx="0" cy="0"/>
          <a:chOff x="0" y="0"/>
          <a:chExt cx="0" cy="0"/>
        </a:xfrm>
      </p:grpSpPr>
      <p:sp>
        <p:nvSpPr>
          <p:cNvPr id="29" name="四角形: 角を丸くする 28">
            <a:extLst>
              <a:ext uri="{FF2B5EF4-FFF2-40B4-BE49-F238E27FC236}">
                <a16:creationId xmlns:a16="http://schemas.microsoft.com/office/drawing/2014/main" id="{E0C38F1E-42B2-AE90-C57A-77D752CF6F80}"/>
              </a:ext>
            </a:extLst>
          </p:cNvPr>
          <p:cNvSpPr/>
          <p:nvPr/>
        </p:nvSpPr>
        <p:spPr>
          <a:xfrm>
            <a:off x="498270" y="1939617"/>
            <a:ext cx="2616415" cy="452968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129C42D5-7AC0-426A-ABC6-625DF7D92D8E}"/>
              </a:ext>
            </a:extLst>
          </p:cNvPr>
          <p:cNvSpPr/>
          <p:nvPr/>
        </p:nvSpPr>
        <p:spPr>
          <a:xfrm>
            <a:off x="3313262" y="1939617"/>
            <a:ext cx="2616415" cy="452968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CEE27331-AB9C-8989-C5EE-F45140B4D073}"/>
              </a:ext>
            </a:extLst>
          </p:cNvPr>
          <p:cNvSpPr/>
          <p:nvPr/>
        </p:nvSpPr>
        <p:spPr>
          <a:xfrm>
            <a:off x="6128254" y="1939617"/>
            <a:ext cx="2616415" cy="452968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D90B58FB-BA42-6583-1E85-7AEC75D792C8}"/>
              </a:ext>
            </a:extLst>
          </p:cNvPr>
          <p:cNvSpPr/>
          <p:nvPr/>
        </p:nvSpPr>
        <p:spPr>
          <a:xfrm>
            <a:off x="8943247" y="1939617"/>
            <a:ext cx="2616415" cy="452968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a:extLst>
              <a:ext uri="{FF2B5EF4-FFF2-40B4-BE49-F238E27FC236}">
                <a16:creationId xmlns:a16="http://schemas.microsoft.com/office/drawing/2014/main" id="{38100201-0C4E-3516-8151-CBF203F21C7D}"/>
              </a:ext>
            </a:extLst>
          </p:cNvPr>
          <p:cNvSpPr/>
          <p:nvPr/>
        </p:nvSpPr>
        <p:spPr>
          <a:xfrm rot="16200000">
            <a:off x="9970493" y="1848716"/>
            <a:ext cx="4068492" cy="368423"/>
          </a:xfrm>
          <a:prstGeom prst="triangle">
            <a:avLst>
              <a:gd name="adj" fmla="val 48228"/>
            </a:avLst>
          </a:prstGeom>
          <a:solidFill>
            <a:schemeClr val="accent1">
              <a:alpha val="4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C31D3724-41B8-38BB-9888-8E21E660E27C}"/>
              </a:ext>
            </a:extLst>
          </p:cNvPr>
          <p:cNvSpPr/>
          <p:nvPr/>
        </p:nvSpPr>
        <p:spPr>
          <a:xfrm flipH="1" flipV="1">
            <a:off x="3048" y="-6"/>
            <a:ext cx="7978313" cy="1124261"/>
          </a:xfrm>
          <a:prstGeom prst="triangle">
            <a:avLst>
              <a:gd name="adj" fmla="val 38636"/>
            </a:avLst>
          </a:prstGeom>
          <a:solidFill>
            <a:srgbClr val="E8D7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a:extLst>
              <a:ext uri="{FF2B5EF4-FFF2-40B4-BE49-F238E27FC236}">
                <a16:creationId xmlns:a16="http://schemas.microsoft.com/office/drawing/2014/main" id="{536F4C6C-B3EE-2A9B-059F-852F1558F75B}"/>
              </a:ext>
            </a:extLst>
          </p:cNvPr>
          <p:cNvSpPr txBox="1">
            <a:spLocks/>
          </p:cNvSpPr>
          <p:nvPr/>
        </p:nvSpPr>
        <p:spPr>
          <a:xfrm>
            <a:off x="461428" y="1080268"/>
            <a:ext cx="8747227" cy="646331"/>
          </a:xfrm>
          <a:prstGeom prst="rect">
            <a:avLst/>
          </a:prstGeom>
          <a:noFill/>
        </p:spPr>
        <p:txBody>
          <a:bodyPr wrap="square" rtlCol="0">
            <a:spAutoFit/>
          </a:bodyPr>
          <a:lstStyle/>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腕時計は精密機械になります、贈り物の梱包としてはもちろんの事、腕時計の保護としての役目も重要なパッケージ。</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腕時計の本体の箇所を「ケース」と呼びます、なので腕時計では化粧箱を「ケース」と呼ぶことは混乱のためつかいません。パッケージにもオリジナル要素をとりいれ、手にした時の感動を演出できます。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p:txBody>
      </p:sp>
      <p:sp>
        <p:nvSpPr>
          <p:cNvPr id="2" name="テキスト ボックス 1">
            <a:extLst>
              <a:ext uri="{FF2B5EF4-FFF2-40B4-BE49-F238E27FC236}">
                <a16:creationId xmlns:a16="http://schemas.microsoft.com/office/drawing/2014/main" id="{5C386314-C225-7CCA-B7C8-E744EB150B98}"/>
              </a:ext>
            </a:extLst>
          </p:cNvPr>
          <p:cNvSpPr txBox="1">
            <a:spLocks/>
          </p:cNvSpPr>
          <p:nvPr/>
        </p:nvSpPr>
        <p:spPr>
          <a:xfrm>
            <a:off x="258232" y="287098"/>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パッケージの選択と印刷</a:t>
            </a:r>
          </a:p>
        </p:txBody>
      </p:sp>
      <p:sp>
        <p:nvSpPr>
          <p:cNvPr id="32" name="テキスト ボックス 31">
            <a:extLst>
              <a:ext uri="{FF2B5EF4-FFF2-40B4-BE49-F238E27FC236}">
                <a16:creationId xmlns:a16="http://schemas.microsoft.com/office/drawing/2014/main" id="{FDD1EDD5-99D2-6AB1-A490-A9040819A70D}"/>
              </a:ext>
            </a:extLst>
          </p:cNvPr>
          <p:cNvSpPr txBox="1">
            <a:spLocks/>
          </p:cNvSpPr>
          <p:nvPr/>
        </p:nvSpPr>
        <p:spPr>
          <a:xfrm>
            <a:off x="498271" y="1944063"/>
            <a:ext cx="3235267"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01</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アルミ缶タイプ</a:t>
            </a:r>
          </a:p>
        </p:txBody>
      </p:sp>
      <p:sp>
        <p:nvSpPr>
          <p:cNvPr id="35" name="テキスト ボックス 34">
            <a:extLst>
              <a:ext uri="{FF2B5EF4-FFF2-40B4-BE49-F238E27FC236}">
                <a16:creationId xmlns:a16="http://schemas.microsoft.com/office/drawing/2014/main" id="{515E8669-6E9C-239B-3202-342349165FF2}"/>
              </a:ext>
            </a:extLst>
          </p:cNvPr>
          <p:cNvSpPr txBox="1">
            <a:spLocks/>
          </p:cNvSpPr>
          <p:nvPr/>
        </p:nvSpPr>
        <p:spPr>
          <a:xfrm>
            <a:off x="3349272" y="1944063"/>
            <a:ext cx="2880459"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02</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クラフトタイプ</a:t>
            </a:r>
          </a:p>
        </p:txBody>
      </p:sp>
      <p:sp>
        <p:nvSpPr>
          <p:cNvPr id="37" name="テキスト ボックス 36">
            <a:extLst>
              <a:ext uri="{FF2B5EF4-FFF2-40B4-BE49-F238E27FC236}">
                <a16:creationId xmlns:a16="http://schemas.microsoft.com/office/drawing/2014/main" id="{75C4A0A0-8E73-9076-08FD-E4CC709E1227}"/>
              </a:ext>
            </a:extLst>
          </p:cNvPr>
          <p:cNvSpPr txBox="1">
            <a:spLocks/>
          </p:cNvSpPr>
          <p:nvPr/>
        </p:nvSpPr>
        <p:spPr>
          <a:xfrm>
            <a:off x="6152688" y="1944063"/>
            <a:ext cx="3152901"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03</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紙レザータイプ</a:t>
            </a:r>
          </a:p>
        </p:txBody>
      </p:sp>
      <p:sp>
        <p:nvSpPr>
          <p:cNvPr id="44" name="テキスト ボックス 43">
            <a:extLst>
              <a:ext uri="{FF2B5EF4-FFF2-40B4-BE49-F238E27FC236}">
                <a16:creationId xmlns:a16="http://schemas.microsoft.com/office/drawing/2014/main" id="{58D9AECB-41AD-C6D3-BA91-ACF1BCB55D4E}"/>
              </a:ext>
            </a:extLst>
          </p:cNvPr>
          <p:cNvSpPr txBox="1">
            <a:spLocks/>
          </p:cNvSpPr>
          <p:nvPr/>
        </p:nvSpPr>
        <p:spPr>
          <a:xfrm>
            <a:off x="608586" y="5745876"/>
            <a:ext cx="2506100" cy="600164"/>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コストパフォーマンスがよく</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保護性、また再利用も可能な</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ファッショナブルなパッケージ</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pic>
        <p:nvPicPr>
          <p:cNvPr id="4" name="図 3">
            <a:extLst>
              <a:ext uri="{FF2B5EF4-FFF2-40B4-BE49-F238E27FC236}">
                <a16:creationId xmlns:a16="http://schemas.microsoft.com/office/drawing/2014/main" id="{A41957CF-EFC1-7D90-307E-E101FF629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415" y="3908633"/>
            <a:ext cx="936530" cy="1136311"/>
          </a:xfrm>
          <a:prstGeom prst="rect">
            <a:avLst/>
          </a:prstGeom>
        </p:spPr>
      </p:pic>
      <p:pic>
        <p:nvPicPr>
          <p:cNvPr id="6" name="図 5">
            <a:extLst>
              <a:ext uri="{FF2B5EF4-FFF2-40B4-BE49-F238E27FC236}">
                <a16:creationId xmlns:a16="http://schemas.microsoft.com/office/drawing/2014/main" id="{2D6E275B-6C58-CEDB-692E-2B40B92CF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394" y="3964628"/>
            <a:ext cx="1354759" cy="1127854"/>
          </a:xfrm>
          <a:prstGeom prst="rect">
            <a:avLst/>
          </a:prstGeom>
        </p:spPr>
      </p:pic>
      <p:pic>
        <p:nvPicPr>
          <p:cNvPr id="9" name="図 8">
            <a:extLst>
              <a:ext uri="{FF2B5EF4-FFF2-40B4-BE49-F238E27FC236}">
                <a16:creationId xmlns:a16="http://schemas.microsoft.com/office/drawing/2014/main" id="{7C0ED924-1754-5297-2BE6-1B95DAD6A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9585" y="3898953"/>
            <a:ext cx="1222345" cy="1139886"/>
          </a:xfrm>
          <a:prstGeom prst="rect">
            <a:avLst/>
          </a:prstGeom>
        </p:spPr>
      </p:pic>
      <p:pic>
        <p:nvPicPr>
          <p:cNvPr id="11" name="図 10">
            <a:extLst>
              <a:ext uri="{FF2B5EF4-FFF2-40B4-BE49-F238E27FC236}">
                <a16:creationId xmlns:a16="http://schemas.microsoft.com/office/drawing/2014/main" id="{1719E93D-8D4D-B239-B3F6-78FEDF790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08441" y="2298548"/>
            <a:ext cx="888934" cy="1295791"/>
          </a:xfrm>
          <a:prstGeom prst="rect">
            <a:avLst/>
          </a:prstGeom>
        </p:spPr>
      </p:pic>
      <p:pic>
        <p:nvPicPr>
          <p:cNvPr id="13" name="図 12">
            <a:extLst>
              <a:ext uri="{FF2B5EF4-FFF2-40B4-BE49-F238E27FC236}">
                <a16:creationId xmlns:a16="http://schemas.microsoft.com/office/drawing/2014/main" id="{B68DBEC9-7485-2A4D-61E0-2B509DE77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738" y="2418616"/>
            <a:ext cx="1277679" cy="1049974"/>
          </a:xfrm>
          <a:prstGeom prst="rect">
            <a:avLst/>
          </a:prstGeom>
        </p:spPr>
      </p:pic>
      <p:pic>
        <p:nvPicPr>
          <p:cNvPr id="15" name="図 14">
            <a:extLst>
              <a:ext uri="{FF2B5EF4-FFF2-40B4-BE49-F238E27FC236}">
                <a16:creationId xmlns:a16="http://schemas.microsoft.com/office/drawing/2014/main" id="{4F1C4E64-F822-F969-1670-A6FD35DA05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5238" y="2418616"/>
            <a:ext cx="1222344" cy="1140855"/>
          </a:xfrm>
          <a:prstGeom prst="rect">
            <a:avLst/>
          </a:prstGeom>
        </p:spPr>
      </p:pic>
      <p:sp>
        <p:nvSpPr>
          <p:cNvPr id="16" name="矢印: 右 15">
            <a:extLst>
              <a:ext uri="{FF2B5EF4-FFF2-40B4-BE49-F238E27FC236}">
                <a16:creationId xmlns:a16="http://schemas.microsoft.com/office/drawing/2014/main" id="{8D618564-8A62-02FF-9449-AEFC52C1350E}"/>
              </a:ext>
            </a:extLst>
          </p:cNvPr>
          <p:cNvSpPr/>
          <p:nvPr/>
        </p:nvSpPr>
        <p:spPr>
          <a:xfrm rot="5400000">
            <a:off x="1573219" y="3619464"/>
            <a:ext cx="250610" cy="234481"/>
          </a:xfrm>
          <a:prstGeom prst="rightArrow">
            <a:avLst/>
          </a:prstGeom>
          <a:solidFill>
            <a:srgbClr val="0B3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CAB6C2BA-90A9-CDDD-21AD-DE7937130BA4}"/>
              </a:ext>
            </a:extLst>
          </p:cNvPr>
          <p:cNvSpPr txBox="1">
            <a:spLocks/>
          </p:cNvSpPr>
          <p:nvPr/>
        </p:nvSpPr>
        <p:spPr>
          <a:xfrm>
            <a:off x="845012" y="5083778"/>
            <a:ext cx="2160507"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ロゴをシルク印刷にて印字</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18" name="矢印: 右 17">
            <a:extLst>
              <a:ext uri="{FF2B5EF4-FFF2-40B4-BE49-F238E27FC236}">
                <a16:creationId xmlns:a16="http://schemas.microsoft.com/office/drawing/2014/main" id="{E19D9A88-4193-6FC1-EFF1-FCC8C30665B5}"/>
              </a:ext>
            </a:extLst>
          </p:cNvPr>
          <p:cNvSpPr/>
          <p:nvPr/>
        </p:nvSpPr>
        <p:spPr>
          <a:xfrm rot="5400000">
            <a:off x="4505451" y="3619464"/>
            <a:ext cx="250610" cy="234481"/>
          </a:xfrm>
          <a:prstGeom prst="rightArrow">
            <a:avLst/>
          </a:prstGeom>
          <a:solidFill>
            <a:srgbClr val="0B3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0C4479F-E91C-54F4-0D2F-22B8FE282944}"/>
              </a:ext>
            </a:extLst>
          </p:cNvPr>
          <p:cNvSpPr txBox="1">
            <a:spLocks/>
          </p:cNvSpPr>
          <p:nvPr/>
        </p:nvSpPr>
        <p:spPr>
          <a:xfrm>
            <a:off x="3667743" y="5083778"/>
            <a:ext cx="2160507"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ロゴをシルク印刷にて印字</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21" name="矢印: 右 20">
            <a:extLst>
              <a:ext uri="{FF2B5EF4-FFF2-40B4-BE49-F238E27FC236}">
                <a16:creationId xmlns:a16="http://schemas.microsoft.com/office/drawing/2014/main" id="{193AE3F9-F361-2CDE-CABC-CCA416936F71}"/>
              </a:ext>
            </a:extLst>
          </p:cNvPr>
          <p:cNvSpPr/>
          <p:nvPr/>
        </p:nvSpPr>
        <p:spPr>
          <a:xfrm rot="5400000">
            <a:off x="7321587" y="3619464"/>
            <a:ext cx="250610" cy="234481"/>
          </a:xfrm>
          <a:prstGeom prst="rightArrow">
            <a:avLst/>
          </a:prstGeom>
          <a:solidFill>
            <a:srgbClr val="0B3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84637E2B-6B0A-3E02-E1B8-B9A29D90463C}"/>
              </a:ext>
            </a:extLst>
          </p:cNvPr>
          <p:cNvSpPr txBox="1">
            <a:spLocks/>
          </p:cNvSpPr>
          <p:nvPr/>
        </p:nvSpPr>
        <p:spPr>
          <a:xfrm>
            <a:off x="6381784" y="5061073"/>
            <a:ext cx="2123369"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ロゴを箔押し（金）にて印字</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3" name="テキスト ボックス 2">
            <a:extLst>
              <a:ext uri="{FF2B5EF4-FFF2-40B4-BE49-F238E27FC236}">
                <a16:creationId xmlns:a16="http://schemas.microsoft.com/office/drawing/2014/main" id="{2FF8FB81-E306-EE0E-1824-292220C4C790}"/>
              </a:ext>
            </a:extLst>
          </p:cNvPr>
          <p:cNvSpPr txBox="1">
            <a:spLocks/>
          </p:cNvSpPr>
          <p:nvPr/>
        </p:nvSpPr>
        <p:spPr>
          <a:xfrm>
            <a:off x="3467499" y="5745876"/>
            <a:ext cx="2314465" cy="600164"/>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ピローと言われる腕時計のクッションしっかりしている</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クラシックなパッケージ</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25" name="テキスト ボックス 24">
            <a:extLst>
              <a:ext uri="{FF2B5EF4-FFF2-40B4-BE49-F238E27FC236}">
                <a16:creationId xmlns:a16="http://schemas.microsoft.com/office/drawing/2014/main" id="{DF03AD59-E2D7-9BA3-8615-5A22C63A10A4}"/>
              </a:ext>
            </a:extLst>
          </p:cNvPr>
          <p:cNvSpPr txBox="1">
            <a:spLocks/>
          </p:cNvSpPr>
          <p:nvPr/>
        </p:nvSpPr>
        <p:spPr>
          <a:xfrm>
            <a:off x="9005534" y="2037373"/>
            <a:ext cx="3152901"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04</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その他</a:t>
            </a:r>
          </a:p>
        </p:txBody>
      </p:sp>
      <p:sp>
        <p:nvSpPr>
          <p:cNvPr id="28" name="テキスト ボックス 27">
            <a:extLst>
              <a:ext uri="{FF2B5EF4-FFF2-40B4-BE49-F238E27FC236}">
                <a16:creationId xmlns:a16="http://schemas.microsoft.com/office/drawing/2014/main" id="{4F5B1857-F12C-76AC-7DF0-F32046208083}"/>
              </a:ext>
            </a:extLst>
          </p:cNvPr>
          <p:cNvSpPr txBox="1">
            <a:spLocks/>
          </p:cNvSpPr>
          <p:nvPr/>
        </p:nvSpPr>
        <p:spPr>
          <a:xfrm>
            <a:off x="6266575" y="5726200"/>
            <a:ext cx="2314465" cy="600164"/>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高級感のある箱パカタイプ</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レザー風の外装が優雅に醸し出す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エレガントなタイプ</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pic>
        <p:nvPicPr>
          <p:cNvPr id="31" name="図 30">
            <a:extLst>
              <a:ext uri="{FF2B5EF4-FFF2-40B4-BE49-F238E27FC236}">
                <a16:creationId xmlns:a16="http://schemas.microsoft.com/office/drawing/2014/main" id="{73F22607-DDF8-47D1-3ADA-B89AE11E70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1984" y="4790881"/>
            <a:ext cx="883213" cy="1063603"/>
          </a:xfrm>
          <a:prstGeom prst="rect">
            <a:avLst/>
          </a:prstGeom>
        </p:spPr>
      </p:pic>
      <p:pic>
        <p:nvPicPr>
          <p:cNvPr id="34" name="図 33">
            <a:extLst>
              <a:ext uri="{FF2B5EF4-FFF2-40B4-BE49-F238E27FC236}">
                <a16:creationId xmlns:a16="http://schemas.microsoft.com/office/drawing/2014/main" id="{96F577B3-D881-E822-6458-A803E7F865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4504" y="2690600"/>
            <a:ext cx="897168" cy="1415732"/>
          </a:xfrm>
          <a:prstGeom prst="rect">
            <a:avLst/>
          </a:prstGeom>
        </p:spPr>
      </p:pic>
      <p:pic>
        <p:nvPicPr>
          <p:cNvPr id="38" name="図 37">
            <a:extLst>
              <a:ext uri="{FF2B5EF4-FFF2-40B4-BE49-F238E27FC236}">
                <a16:creationId xmlns:a16="http://schemas.microsoft.com/office/drawing/2014/main" id="{0A363949-00B0-17D3-44AB-B0D55B03F4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03253" y="2695253"/>
            <a:ext cx="1475369" cy="1373077"/>
          </a:xfrm>
          <a:prstGeom prst="rect">
            <a:avLst/>
          </a:prstGeom>
        </p:spPr>
      </p:pic>
      <p:pic>
        <p:nvPicPr>
          <p:cNvPr id="40" name="図 39">
            <a:extLst>
              <a:ext uri="{FF2B5EF4-FFF2-40B4-BE49-F238E27FC236}">
                <a16:creationId xmlns:a16="http://schemas.microsoft.com/office/drawing/2014/main" id="{5B59DBB7-3124-AEF7-0DA9-41AAD75D0B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8763" y="5092482"/>
            <a:ext cx="1019519" cy="661668"/>
          </a:xfrm>
          <a:prstGeom prst="rect">
            <a:avLst/>
          </a:prstGeom>
        </p:spPr>
      </p:pic>
      <p:sp>
        <p:nvSpPr>
          <p:cNvPr id="41" name="テキスト ボックス 40">
            <a:extLst>
              <a:ext uri="{FF2B5EF4-FFF2-40B4-BE49-F238E27FC236}">
                <a16:creationId xmlns:a16="http://schemas.microsoft.com/office/drawing/2014/main" id="{286AC291-AD0A-7507-B97E-16CC9F726D33}"/>
              </a:ext>
            </a:extLst>
          </p:cNvPr>
          <p:cNvSpPr txBox="1">
            <a:spLocks/>
          </p:cNvSpPr>
          <p:nvPr/>
        </p:nvSpPr>
        <p:spPr>
          <a:xfrm>
            <a:off x="8989214" y="4115723"/>
            <a:ext cx="1049115"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ロングタイプ</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42" name="テキスト ボックス 41">
            <a:extLst>
              <a:ext uri="{FF2B5EF4-FFF2-40B4-BE49-F238E27FC236}">
                <a16:creationId xmlns:a16="http://schemas.microsoft.com/office/drawing/2014/main" id="{A9A52A66-098A-0BB5-1AD6-254D35983381}"/>
              </a:ext>
            </a:extLst>
          </p:cNvPr>
          <p:cNvSpPr txBox="1">
            <a:spLocks/>
          </p:cNvSpPr>
          <p:nvPr/>
        </p:nvSpPr>
        <p:spPr>
          <a:xfrm>
            <a:off x="10084295" y="4106332"/>
            <a:ext cx="147536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プラスチックタイプ</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43" name="テキスト ボックス 42">
            <a:extLst>
              <a:ext uri="{FF2B5EF4-FFF2-40B4-BE49-F238E27FC236}">
                <a16:creationId xmlns:a16="http://schemas.microsoft.com/office/drawing/2014/main" id="{48393905-9F1C-8C77-5C40-DDFDD34D5A40}"/>
              </a:ext>
            </a:extLst>
          </p:cNvPr>
          <p:cNvSpPr txBox="1">
            <a:spLocks/>
          </p:cNvSpPr>
          <p:nvPr/>
        </p:nvSpPr>
        <p:spPr>
          <a:xfrm>
            <a:off x="9073964" y="5895477"/>
            <a:ext cx="1270763" cy="430887"/>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アルミ缶タイプ</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天面スケルトン</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45" name="テキスト ボックス 44">
            <a:extLst>
              <a:ext uri="{FF2B5EF4-FFF2-40B4-BE49-F238E27FC236}">
                <a16:creationId xmlns:a16="http://schemas.microsoft.com/office/drawing/2014/main" id="{6D5BECA7-C4DC-4850-9E97-72DEB117EE55}"/>
              </a:ext>
            </a:extLst>
          </p:cNvPr>
          <p:cNvSpPr txBox="1">
            <a:spLocks/>
          </p:cNvSpPr>
          <p:nvPr/>
        </p:nvSpPr>
        <p:spPr>
          <a:xfrm>
            <a:off x="10345160" y="5915153"/>
            <a:ext cx="1475367"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ゴージャスタイプ</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7" name="テキスト ボックス 6">
            <a:extLst>
              <a:ext uri="{FF2B5EF4-FFF2-40B4-BE49-F238E27FC236}">
                <a16:creationId xmlns:a16="http://schemas.microsoft.com/office/drawing/2014/main" id="{F01EA26D-A803-D250-AB06-2F89D1D75A03}"/>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sp>
        <p:nvSpPr>
          <p:cNvPr id="10" name="テキスト ボックス 9">
            <a:extLst>
              <a:ext uri="{FF2B5EF4-FFF2-40B4-BE49-F238E27FC236}">
                <a16:creationId xmlns:a16="http://schemas.microsoft.com/office/drawing/2014/main" id="{F472120A-854E-D387-6627-AB3325C038FE}"/>
              </a:ext>
            </a:extLst>
          </p:cNvPr>
          <p:cNvSpPr txBox="1"/>
          <p:nvPr/>
        </p:nvSpPr>
        <p:spPr>
          <a:xfrm>
            <a:off x="10102453" y="6504240"/>
            <a:ext cx="1119728"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印刷費一覧</a:t>
            </a:r>
            <a:endParaRPr lang="ja-JP" altLang="en-US" sz="1200" u="sng" dirty="0"/>
          </a:p>
        </p:txBody>
      </p:sp>
      <p:pic>
        <p:nvPicPr>
          <p:cNvPr id="26" name="図 25">
            <a:hlinkClick r:id="rId12" action="ppaction://hlinksldjump"/>
            <a:extLst>
              <a:ext uri="{FF2B5EF4-FFF2-40B4-BE49-F238E27FC236}">
                <a16:creationId xmlns:a16="http://schemas.microsoft.com/office/drawing/2014/main" id="{FF5E25F5-55D0-D53E-B97B-8D4E2C6E78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48316" y="6450214"/>
            <a:ext cx="605077" cy="385049"/>
          </a:xfrm>
          <a:prstGeom prst="rect">
            <a:avLst/>
          </a:prstGeom>
        </p:spPr>
      </p:pic>
      <p:pic>
        <p:nvPicPr>
          <p:cNvPr id="27" name="図 26">
            <a:hlinkClick r:id="rId14" action="ppaction://hlinksldjump"/>
            <a:extLst>
              <a:ext uri="{FF2B5EF4-FFF2-40B4-BE49-F238E27FC236}">
                <a16:creationId xmlns:a16="http://schemas.microsoft.com/office/drawing/2014/main" id="{1E3FF765-0112-F396-8F93-C6DEFD1A5E7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1059312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1E42D-EB54-B5B9-07CA-747D30E680CC}"/>
            </a:ext>
          </a:extLst>
        </p:cNvPr>
        <p:cNvGrpSpPr/>
        <p:nvPr/>
      </p:nvGrpSpPr>
      <p:grpSpPr>
        <a:xfrm>
          <a:off x="0" y="0"/>
          <a:ext cx="0" cy="0"/>
          <a:chOff x="0" y="0"/>
          <a:chExt cx="0" cy="0"/>
        </a:xfrm>
      </p:grpSpPr>
      <p:sp>
        <p:nvSpPr>
          <p:cNvPr id="24" name="二等辺三角形 23">
            <a:extLst>
              <a:ext uri="{FF2B5EF4-FFF2-40B4-BE49-F238E27FC236}">
                <a16:creationId xmlns:a16="http://schemas.microsoft.com/office/drawing/2014/main" id="{EBCB926B-9579-6BC1-1891-09523ED35718}"/>
              </a:ext>
            </a:extLst>
          </p:cNvPr>
          <p:cNvSpPr/>
          <p:nvPr/>
        </p:nvSpPr>
        <p:spPr>
          <a:xfrm rot="16200000">
            <a:off x="8575081" y="3244129"/>
            <a:ext cx="6859318" cy="368423"/>
          </a:xfrm>
          <a:prstGeom prst="triangle">
            <a:avLst>
              <a:gd name="adj" fmla="val 0"/>
            </a:avLst>
          </a:prstGeom>
          <a:solidFill>
            <a:schemeClr val="accent1">
              <a:alpha val="4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436C1B7A-ED43-5C05-AC36-D595EA02402A}"/>
              </a:ext>
            </a:extLst>
          </p:cNvPr>
          <p:cNvSpPr/>
          <p:nvPr/>
        </p:nvSpPr>
        <p:spPr>
          <a:xfrm flipH="1" flipV="1">
            <a:off x="10207689" y="-8"/>
            <a:ext cx="2006947" cy="1124261"/>
          </a:xfrm>
          <a:prstGeom prst="triangle">
            <a:avLst>
              <a:gd name="adj" fmla="val 38636"/>
            </a:avLst>
          </a:prstGeom>
          <a:solidFill>
            <a:schemeClr val="accent4">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a:extLst>
              <a:ext uri="{FF2B5EF4-FFF2-40B4-BE49-F238E27FC236}">
                <a16:creationId xmlns:a16="http://schemas.microsoft.com/office/drawing/2014/main" id="{8D928F40-C5BD-5D07-8D09-940EC5423DDE}"/>
              </a:ext>
            </a:extLst>
          </p:cNvPr>
          <p:cNvSpPr txBox="1">
            <a:spLocks/>
          </p:cNvSpPr>
          <p:nvPr/>
        </p:nvSpPr>
        <p:spPr>
          <a:xfrm>
            <a:off x="258232" y="287098"/>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カスタマイズ料金　一覧①</a:t>
            </a:r>
          </a:p>
        </p:txBody>
      </p:sp>
      <p:sp>
        <p:nvSpPr>
          <p:cNvPr id="5" name="テキスト プレースホルダー 122">
            <a:extLst>
              <a:ext uri="{FF2B5EF4-FFF2-40B4-BE49-F238E27FC236}">
                <a16:creationId xmlns:a16="http://schemas.microsoft.com/office/drawing/2014/main" id="{1644A6C2-8D3D-A9EE-BB11-7448EE78B2A5}"/>
              </a:ext>
            </a:extLst>
          </p:cNvPr>
          <p:cNvSpPr txBox="1">
            <a:spLocks/>
          </p:cNvSpPr>
          <p:nvPr/>
        </p:nvSpPr>
        <p:spPr>
          <a:xfrm>
            <a:off x="456476" y="2044940"/>
            <a:ext cx="4465638" cy="260350"/>
          </a:xfrm>
          <a:prstGeom prst="rect">
            <a:avLst/>
          </a:prstGeom>
        </p:spPr>
        <p:txBody>
          <a:bodyPr anchor="ctr"/>
          <a:lstStyle>
            <a:lvl1pPr marL="0" marR="0" indent="0" algn="l" rtl="0" eaLnBrk="1" latinLnBrk="0" hangingPunct="1">
              <a:spcBef>
                <a:spcPct val="20000"/>
              </a:spcBef>
              <a:buFontTx/>
              <a:buNone/>
              <a:defRPr kumimoji="1" lang="ja-JP" sz="1400">
                <a:solidFill>
                  <a:srgbClr val="1C1C1C"/>
                </a:solidFill>
                <a:latin typeface="+mj-ea"/>
                <a:ea typeface="+mj-ea"/>
                <a:cs typeface="+mn-cs"/>
              </a:defRPr>
            </a:lvl1pPr>
            <a:lvl2pPr marL="742950" indent="-285750" algn="l" rtl="0" eaLnBrk="1" latinLnBrk="0" hangingPunct="1">
              <a:spcBef>
                <a:spcPct val="20000"/>
              </a:spcBef>
              <a:buFontTx/>
              <a:buNone/>
              <a:defRPr kumimoji="1" lang="ja-JP" sz="1200">
                <a:solidFill>
                  <a:srgbClr val="1C1C1C"/>
                </a:solidFill>
                <a:latin typeface="+mj-ea"/>
                <a:ea typeface="+mj-ea"/>
                <a:cs typeface="+mn-cs"/>
              </a:defRPr>
            </a:lvl2pPr>
            <a:lvl3pPr marL="1143000" indent="-228600" algn="l" rtl="0" eaLnBrk="1" latinLnBrk="0" hangingPunct="1">
              <a:spcBef>
                <a:spcPct val="20000"/>
              </a:spcBef>
              <a:buFontTx/>
              <a:buNone/>
              <a:defRPr kumimoji="1" lang="ja-JP" sz="1000">
                <a:solidFill>
                  <a:srgbClr val="1C1C1C"/>
                </a:solidFill>
                <a:latin typeface="+mj-ea"/>
                <a:ea typeface="+mj-ea"/>
                <a:cs typeface="+mn-cs"/>
              </a:defRPr>
            </a:lvl3pPr>
            <a:lvl4pPr marL="1600200" indent="-228600" algn="l" rtl="0" eaLnBrk="1" latinLnBrk="0" hangingPunct="1">
              <a:spcBef>
                <a:spcPct val="20000"/>
              </a:spcBef>
              <a:buFontTx/>
              <a:buNone/>
              <a:defRPr kumimoji="1" lang="ja-JP" sz="800">
                <a:solidFill>
                  <a:srgbClr val="1C1C1C"/>
                </a:solidFill>
                <a:latin typeface="+mj-ea"/>
                <a:ea typeface="+mj-ea"/>
                <a:cs typeface="+mn-cs"/>
              </a:defRPr>
            </a:lvl4pPr>
            <a:lvl5pPr marL="2057400" indent="-228600" algn="l" rtl="0" eaLnBrk="1" latinLnBrk="0" hangingPunct="1">
              <a:spcBef>
                <a:spcPct val="20000"/>
              </a:spcBef>
              <a:buFontTx/>
              <a:buNone/>
              <a:defRPr kumimoji="1" lang="ja-JP" sz="600">
                <a:solidFill>
                  <a:srgbClr val="1C1C1C"/>
                </a:solidFill>
                <a:latin typeface="+mj-ea"/>
                <a:ea typeface="+mj-ea"/>
                <a:cs typeface="+mn-cs"/>
              </a:defRPr>
            </a:lvl5pPr>
            <a:lvl6pPr marL="2514600" indent="-228600" algn="l" rtl="0" eaLnBrk="1" latinLnBrk="0" hangingPunct="1">
              <a:spcBef>
                <a:spcPct val="20000"/>
              </a:spcBef>
              <a:buChar char="•"/>
              <a:defRPr kumimoji="1" lang="ja-JP" sz="2000">
                <a:solidFill>
                  <a:schemeClr val="tx1"/>
                </a:solidFill>
                <a:latin typeface="+mn-lt"/>
                <a:ea typeface="+mn-ea"/>
                <a:cs typeface="+mn-cs"/>
              </a:defRPr>
            </a:lvl6pPr>
            <a:lvl7pPr marL="2971800" indent="-228600" algn="l" rtl="0" eaLnBrk="1" latinLnBrk="0" hangingPunct="1">
              <a:spcBef>
                <a:spcPct val="20000"/>
              </a:spcBef>
              <a:buChar char="•"/>
              <a:defRPr kumimoji="1" lang="ja-JP" sz="2000">
                <a:solidFill>
                  <a:schemeClr val="tx1"/>
                </a:solidFill>
                <a:latin typeface="+mn-lt"/>
                <a:ea typeface="+mn-ea"/>
                <a:cs typeface="+mn-cs"/>
              </a:defRPr>
            </a:lvl7pPr>
            <a:lvl8pPr marL="3429000" indent="-228600" algn="l" rtl="0" eaLnBrk="1" latinLnBrk="0" hangingPunct="1">
              <a:spcBef>
                <a:spcPct val="20000"/>
              </a:spcBef>
              <a:buChar char="•"/>
              <a:defRPr kumimoji="1" lang="ja-JP" sz="2000">
                <a:solidFill>
                  <a:schemeClr val="tx1"/>
                </a:solidFill>
                <a:latin typeface="+mn-lt"/>
                <a:ea typeface="+mn-ea"/>
                <a:cs typeface="+mn-cs"/>
              </a:defRPr>
            </a:lvl8pPr>
            <a:lvl9pPr marL="3886200" indent="-228600" algn="l" rtl="0" eaLnBrk="1" latinLnBrk="0" hangingPunct="1">
              <a:spcBef>
                <a:spcPct val="20000"/>
              </a:spcBef>
              <a:buChar char="•"/>
              <a:defRPr kumimoji="1" lang="ja-JP" sz="2000">
                <a:solidFill>
                  <a:schemeClr val="tx1"/>
                </a:solidFill>
                <a:latin typeface="+mn-lt"/>
                <a:ea typeface="+mn-ea"/>
                <a:cs typeface="+mn-cs"/>
              </a:defRPr>
            </a:lvl9pPr>
            <a:extLst/>
          </a:lstStyle>
          <a:p>
            <a:pPr>
              <a:defRPr/>
            </a:pPr>
            <a:r>
              <a:rPr altLang="en-US" sz="1500" b="1" kern="0" dirty="0">
                <a:solidFill>
                  <a:schemeClr val="tx1"/>
                </a:solidFill>
                <a:latin typeface="Noto Sans JP Black" panose="020B0200000000000000" pitchFamily="50" charset="-128"/>
                <a:ea typeface="Noto Sans JP Black" panose="020B0200000000000000" pitchFamily="50" charset="-128"/>
              </a:rPr>
              <a:t>文字盤</a:t>
            </a:r>
            <a:r>
              <a:rPr lang="ja-JP" altLang="en-US" sz="1500" b="1" kern="0" dirty="0">
                <a:solidFill>
                  <a:schemeClr val="tx1"/>
                </a:solidFill>
                <a:latin typeface="Noto Sans JP Black" panose="020B0200000000000000" pitchFamily="50" charset="-128"/>
                <a:ea typeface="Noto Sans JP Black" panose="020B0200000000000000" pitchFamily="50" charset="-128"/>
              </a:rPr>
              <a:t>・パッケージ　印刷料金</a:t>
            </a:r>
            <a:endParaRPr altLang="en-US" sz="1500" b="1" kern="0" dirty="0">
              <a:solidFill>
                <a:schemeClr val="tx1"/>
              </a:solidFill>
              <a:latin typeface="Noto Sans JP Black" panose="020B0200000000000000" pitchFamily="50" charset="-128"/>
              <a:ea typeface="Noto Sans JP Black" panose="020B0200000000000000" pitchFamily="50" charset="-128"/>
            </a:endParaRPr>
          </a:p>
        </p:txBody>
      </p:sp>
      <p:graphicFrame>
        <p:nvGraphicFramePr>
          <p:cNvPr id="7" name="表 6">
            <a:extLst>
              <a:ext uri="{FF2B5EF4-FFF2-40B4-BE49-F238E27FC236}">
                <a16:creationId xmlns:a16="http://schemas.microsoft.com/office/drawing/2014/main" id="{2BC6B0A9-24CF-5B92-6C6C-E0386B9C7C9B}"/>
              </a:ext>
            </a:extLst>
          </p:cNvPr>
          <p:cNvGraphicFramePr>
            <a:graphicFrameLocks noGrp="1"/>
          </p:cNvGraphicFramePr>
          <p:nvPr>
            <p:extLst>
              <p:ext uri="{D42A27DB-BD31-4B8C-83A1-F6EECF244321}">
                <p14:modId xmlns:p14="http://schemas.microsoft.com/office/powerpoint/2010/main" val="2609156848"/>
              </p:ext>
            </p:extLst>
          </p:nvPr>
        </p:nvGraphicFramePr>
        <p:xfrm>
          <a:off x="561252" y="2316020"/>
          <a:ext cx="10766111" cy="2023218"/>
        </p:xfrm>
        <a:graphic>
          <a:graphicData uri="http://schemas.openxmlformats.org/drawingml/2006/table">
            <a:tbl>
              <a:tblPr firstRow="1" bandRow="1"/>
              <a:tblGrid>
                <a:gridCol w="2710818">
                  <a:extLst>
                    <a:ext uri="{9D8B030D-6E8A-4147-A177-3AD203B41FA5}">
                      <a16:colId xmlns:a16="http://schemas.microsoft.com/office/drawing/2014/main" val="20000"/>
                    </a:ext>
                  </a:extLst>
                </a:gridCol>
                <a:gridCol w="4680013">
                  <a:extLst>
                    <a:ext uri="{9D8B030D-6E8A-4147-A177-3AD203B41FA5}">
                      <a16:colId xmlns:a16="http://schemas.microsoft.com/office/drawing/2014/main" val="20001"/>
                    </a:ext>
                  </a:extLst>
                </a:gridCol>
                <a:gridCol w="3375280">
                  <a:extLst>
                    <a:ext uri="{9D8B030D-6E8A-4147-A177-3AD203B41FA5}">
                      <a16:colId xmlns:a16="http://schemas.microsoft.com/office/drawing/2014/main" val="2172062338"/>
                    </a:ext>
                  </a:extLst>
                </a:gridCol>
              </a:tblGrid>
              <a:tr h="366419">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algn="ct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セットアップ料金</a:t>
                      </a:r>
                      <a:endParaRPr kumimoji="1" lang="ja-JP" altLang="en-US" sz="1500" b="0" dirty="0">
                        <a:solidFill>
                          <a:srgbClr val="FF0000"/>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algn="ctr">
                        <a:lnSpc>
                          <a:spcPts val="1700"/>
                        </a:lnSpc>
                      </a:pPr>
                      <a:r>
                        <a:rPr kumimoji="1" lang="ja-JP" altLang="en-US" sz="1500" b="0" dirty="0">
                          <a:solidFill>
                            <a:schemeClr val="tx1"/>
                          </a:solidFill>
                          <a:latin typeface="Noto Serif JP SemiBold" panose="02020200000000000000" pitchFamily="18" charset="-128"/>
                          <a:ea typeface="Noto Serif JP SemiBold" panose="02020200000000000000" pitchFamily="18" charset="-128"/>
                        </a:rPr>
                        <a:t>ランニングチャージ（作業費）</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393914">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シルク印刷</a:t>
                      </a:r>
                      <a:endPar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18,000</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円</a:t>
                      </a:r>
                      <a:r>
                        <a:rPr lang="en-US" altLang="ja-JP" sz="1200" b="0" kern="0" dirty="0">
                          <a:solidFill>
                            <a:schemeClr val="tx1"/>
                          </a:solidFill>
                          <a:latin typeface="Noto Serif JP SemiBold" panose="02020200000000000000" pitchFamily="18" charset="-128"/>
                          <a:ea typeface="Noto Serif JP SemiBold" panose="02020200000000000000" pitchFamily="18" charset="-128"/>
                        </a:rPr>
                        <a:t>/</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色　　　（</a:t>
                      </a:r>
                      <a:r>
                        <a:rPr lang="en-US" altLang="ja-JP" sz="1200" b="0" kern="0" dirty="0">
                          <a:solidFill>
                            <a:schemeClr val="tx1"/>
                          </a:solidFill>
                          <a:latin typeface="Noto Serif JP SemiBold" panose="02020200000000000000" pitchFamily="18" charset="-128"/>
                          <a:ea typeface="Noto Serif JP SemiBold" panose="02020200000000000000" pitchFamily="18" charset="-128"/>
                        </a:rPr>
                        <a:t>2</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色までを推奨）</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60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57413">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インクジェット印刷</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30,000</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円   　　フルカラー印刷</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700"/>
                        </a:lnSpc>
                      </a:pPr>
                      <a:r>
                        <a:rPr lang="ja-JP" altLang="en-US" sz="1400" b="0" kern="0" dirty="0">
                          <a:solidFill>
                            <a:schemeClr val="tx1"/>
                          </a:solidFill>
                          <a:latin typeface="Noto Serif JP SemiBold" panose="02020200000000000000" pitchFamily="18" charset="-128"/>
                          <a:ea typeface="Noto Serif JP SemiBold" panose="02020200000000000000" pitchFamily="18" charset="-128"/>
                        </a:rPr>
                        <a:t>～</a:t>
                      </a:r>
                      <a:r>
                        <a:rPr lang="en-US" altLang="ja-JP" sz="1400" b="0" kern="0" dirty="0">
                          <a:solidFill>
                            <a:schemeClr val="tx1"/>
                          </a:solidFill>
                          <a:latin typeface="Noto Serif JP SemiBold" panose="02020200000000000000" pitchFamily="18" charset="-128"/>
                          <a:ea typeface="Noto Serif JP SemiBold" panose="02020200000000000000" pitchFamily="18" charset="-128"/>
                        </a:rPr>
                        <a:t>110</a:t>
                      </a:r>
                      <a:r>
                        <a:rPr lang="ja-JP" altLang="en-US" sz="1400" b="0" kern="0" dirty="0">
                          <a:solidFill>
                            <a:schemeClr val="tx1"/>
                          </a:solidFill>
                          <a:latin typeface="Noto Serif JP SemiBold" panose="02020200000000000000" pitchFamily="18" charset="-128"/>
                          <a:ea typeface="Noto Serif JP SemiBold" panose="02020200000000000000" pitchFamily="18" charset="-128"/>
                        </a:rPr>
                        <a:t>円</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金属転写印刷</a:t>
                      </a:r>
                      <a:r>
                        <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a:t>
                      </a:r>
                      <a:r>
                        <a:rPr kumimoji="1" lang="en-US" altLang="ja-JP"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UP</a:t>
                      </a:r>
                      <a:r>
                        <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印刷）</a:t>
                      </a:r>
                      <a:r>
                        <a:rPr kumimoji="1" lang="en-US" altLang="ja-JP" sz="1000" b="0" dirty="0">
                          <a:solidFill>
                            <a:srgbClr val="FF0000"/>
                          </a:solidFill>
                          <a:latin typeface="Noto Serif JP SemiBold" panose="02020200000000000000" pitchFamily="18" charset="-128"/>
                          <a:ea typeface="Noto Serif JP SemiBold" panose="02020200000000000000" pitchFamily="18" charset="-128"/>
                        </a:rPr>
                        <a:t>※</a:t>
                      </a:r>
                      <a:r>
                        <a:rPr kumimoji="1" lang="ja-JP" altLang="en-US" sz="1000" b="0" dirty="0">
                          <a:solidFill>
                            <a:srgbClr val="FF0000"/>
                          </a:solidFill>
                          <a:latin typeface="Noto Serif JP SemiBold" panose="02020200000000000000" pitchFamily="18" charset="-128"/>
                          <a:ea typeface="Noto Serif JP SemiBold" panose="02020200000000000000" pitchFamily="18" charset="-128"/>
                        </a:rPr>
                        <a:t>文字盤のみ</a:t>
                      </a:r>
                      <a:endParaRPr kumimoji="1" lang="ja-JP" altLang="en-US" sz="1100" b="0" dirty="0">
                        <a:solidFill>
                          <a:srgbClr val="FF0000"/>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35,000</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円　　　金、銀、黒、赤</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700"/>
                        </a:lnSpc>
                      </a:pPr>
                      <a:r>
                        <a:rPr lang="ja-JP" altLang="en-US" sz="1400" b="0" kern="0" dirty="0">
                          <a:solidFill>
                            <a:schemeClr val="tx1"/>
                          </a:solidFill>
                          <a:latin typeface="Noto Serif JP SemiBold" panose="02020200000000000000" pitchFamily="18" charset="-128"/>
                          <a:ea typeface="Noto Serif JP SemiBold" panose="02020200000000000000" pitchFamily="18" charset="-128"/>
                        </a:rPr>
                        <a:t>～</a:t>
                      </a:r>
                      <a:r>
                        <a:rPr lang="en-US" altLang="ja-JP" sz="1400" b="0" kern="0" dirty="0">
                          <a:solidFill>
                            <a:schemeClr val="tx1"/>
                          </a:solidFill>
                          <a:latin typeface="Noto Serif JP SemiBold" panose="02020200000000000000" pitchFamily="18" charset="-128"/>
                          <a:ea typeface="Noto Serif JP SemiBold" panose="02020200000000000000" pitchFamily="18" charset="-128"/>
                        </a:rPr>
                        <a:t>160</a:t>
                      </a:r>
                      <a:r>
                        <a:rPr lang="ja-JP" altLang="en-US" sz="1400" b="0" kern="0" dirty="0">
                          <a:solidFill>
                            <a:schemeClr val="tx1"/>
                          </a:solidFill>
                          <a:latin typeface="Noto Serif JP SemiBold" panose="02020200000000000000" pitchFamily="18" charset="-128"/>
                          <a:ea typeface="Noto Serif JP SemiBold" panose="02020200000000000000" pitchFamily="18" charset="-128"/>
                        </a:rPr>
                        <a:t>円</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箔押し　</a:t>
                      </a:r>
                      <a:r>
                        <a:rPr kumimoji="1" lang="en-US" altLang="ja-JP" sz="1100" b="0" dirty="0">
                          <a:solidFill>
                            <a:srgbClr val="FF0000"/>
                          </a:solidFill>
                          <a:latin typeface="Noto Serif JP SemiBold" panose="02020200000000000000" pitchFamily="18" charset="-128"/>
                          <a:ea typeface="Noto Serif JP SemiBold" panose="02020200000000000000" pitchFamily="18" charset="-128"/>
                        </a:rPr>
                        <a:t>※</a:t>
                      </a:r>
                      <a:r>
                        <a:rPr kumimoji="1" lang="ja-JP" altLang="en-US" sz="1100" b="0" dirty="0">
                          <a:solidFill>
                            <a:srgbClr val="FF0000"/>
                          </a:solidFill>
                          <a:latin typeface="Noto Serif JP SemiBold" panose="02020200000000000000" pitchFamily="18" charset="-128"/>
                          <a:ea typeface="Noto Serif JP SemiBold" panose="02020200000000000000" pitchFamily="18" charset="-128"/>
                        </a:rPr>
                        <a:t>対応可能なパッケージのみ</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18,000</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円　　　金、銀</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700"/>
                        </a:lnSpc>
                      </a:pPr>
                      <a:r>
                        <a:rPr lang="ja-JP" altLang="en-US" sz="1400" b="0" kern="0" dirty="0">
                          <a:solidFill>
                            <a:schemeClr val="tx1"/>
                          </a:solidFill>
                          <a:latin typeface="Noto Serif JP SemiBold" panose="02020200000000000000" pitchFamily="18" charset="-128"/>
                          <a:ea typeface="Noto Serif JP SemiBold" panose="02020200000000000000" pitchFamily="18" charset="-128"/>
                        </a:rPr>
                        <a:t>～</a:t>
                      </a:r>
                      <a:r>
                        <a:rPr lang="en-US" altLang="ja-JP" sz="1400" b="0" kern="0" dirty="0">
                          <a:solidFill>
                            <a:schemeClr val="tx1"/>
                          </a:solidFill>
                          <a:latin typeface="Noto Serif JP SemiBold" panose="02020200000000000000" pitchFamily="18" charset="-128"/>
                          <a:ea typeface="Noto Serif JP SemiBold" panose="02020200000000000000" pitchFamily="18" charset="-128"/>
                        </a:rPr>
                        <a:t>220</a:t>
                      </a:r>
                      <a:r>
                        <a:rPr lang="ja-JP" altLang="en-US" sz="1400" b="0" kern="0" dirty="0">
                          <a:solidFill>
                            <a:schemeClr val="tx1"/>
                          </a:solidFill>
                          <a:latin typeface="Noto Serif JP SemiBold" panose="02020200000000000000" pitchFamily="18" charset="-128"/>
                          <a:ea typeface="Noto Serif JP SemiBold" panose="02020200000000000000" pitchFamily="18" charset="-128"/>
                        </a:rPr>
                        <a:t>円</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4484938"/>
                  </a:ext>
                </a:extLst>
              </a:tr>
            </a:tbl>
          </a:graphicData>
        </a:graphic>
      </p:graphicFrame>
      <p:sp>
        <p:nvSpPr>
          <p:cNvPr id="46" name="テキスト プレースホルダー 122">
            <a:extLst>
              <a:ext uri="{FF2B5EF4-FFF2-40B4-BE49-F238E27FC236}">
                <a16:creationId xmlns:a16="http://schemas.microsoft.com/office/drawing/2014/main" id="{66EF5F51-C2A2-BCC3-005A-2A15F730C66D}"/>
              </a:ext>
            </a:extLst>
          </p:cNvPr>
          <p:cNvSpPr txBox="1">
            <a:spLocks/>
          </p:cNvSpPr>
          <p:nvPr/>
        </p:nvSpPr>
        <p:spPr>
          <a:xfrm>
            <a:off x="456476" y="4539079"/>
            <a:ext cx="4465638" cy="260350"/>
          </a:xfrm>
          <a:prstGeom prst="rect">
            <a:avLst/>
          </a:prstGeom>
        </p:spPr>
        <p:txBody>
          <a:bodyPr anchor="ctr"/>
          <a:lstStyle>
            <a:lvl1pPr marL="0" marR="0" indent="0" algn="l" rtl="0" eaLnBrk="1" latinLnBrk="0" hangingPunct="1">
              <a:spcBef>
                <a:spcPct val="20000"/>
              </a:spcBef>
              <a:buFontTx/>
              <a:buNone/>
              <a:defRPr kumimoji="1" lang="ja-JP" sz="1400">
                <a:solidFill>
                  <a:srgbClr val="1C1C1C"/>
                </a:solidFill>
                <a:latin typeface="+mj-ea"/>
                <a:ea typeface="+mj-ea"/>
                <a:cs typeface="+mn-cs"/>
              </a:defRPr>
            </a:lvl1pPr>
            <a:lvl2pPr marL="742950" indent="-285750" algn="l" rtl="0" eaLnBrk="1" latinLnBrk="0" hangingPunct="1">
              <a:spcBef>
                <a:spcPct val="20000"/>
              </a:spcBef>
              <a:buFontTx/>
              <a:buNone/>
              <a:defRPr kumimoji="1" lang="ja-JP" sz="1200">
                <a:solidFill>
                  <a:srgbClr val="1C1C1C"/>
                </a:solidFill>
                <a:latin typeface="+mj-ea"/>
                <a:ea typeface="+mj-ea"/>
                <a:cs typeface="+mn-cs"/>
              </a:defRPr>
            </a:lvl2pPr>
            <a:lvl3pPr marL="1143000" indent="-228600" algn="l" rtl="0" eaLnBrk="1" latinLnBrk="0" hangingPunct="1">
              <a:spcBef>
                <a:spcPct val="20000"/>
              </a:spcBef>
              <a:buFontTx/>
              <a:buNone/>
              <a:defRPr kumimoji="1" lang="ja-JP" sz="1000">
                <a:solidFill>
                  <a:srgbClr val="1C1C1C"/>
                </a:solidFill>
                <a:latin typeface="+mj-ea"/>
                <a:ea typeface="+mj-ea"/>
                <a:cs typeface="+mn-cs"/>
              </a:defRPr>
            </a:lvl3pPr>
            <a:lvl4pPr marL="1600200" indent="-228600" algn="l" rtl="0" eaLnBrk="1" latinLnBrk="0" hangingPunct="1">
              <a:spcBef>
                <a:spcPct val="20000"/>
              </a:spcBef>
              <a:buFontTx/>
              <a:buNone/>
              <a:defRPr kumimoji="1" lang="ja-JP" sz="800">
                <a:solidFill>
                  <a:srgbClr val="1C1C1C"/>
                </a:solidFill>
                <a:latin typeface="+mj-ea"/>
                <a:ea typeface="+mj-ea"/>
                <a:cs typeface="+mn-cs"/>
              </a:defRPr>
            </a:lvl4pPr>
            <a:lvl5pPr marL="2057400" indent="-228600" algn="l" rtl="0" eaLnBrk="1" latinLnBrk="0" hangingPunct="1">
              <a:spcBef>
                <a:spcPct val="20000"/>
              </a:spcBef>
              <a:buFontTx/>
              <a:buNone/>
              <a:defRPr kumimoji="1" lang="ja-JP" sz="600">
                <a:solidFill>
                  <a:srgbClr val="1C1C1C"/>
                </a:solidFill>
                <a:latin typeface="+mj-ea"/>
                <a:ea typeface="+mj-ea"/>
                <a:cs typeface="+mn-cs"/>
              </a:defRPr>
            </a:lvl5pPr>
            <a:lvl6pPr marL="2514600" indent="-228600" algn="l" rtl="0" eaLnBrk="1" latinLnBrk="0" hangingPunct="1">
              <a:spcBef>
                <a:spcPct val="20000"/>
              </a:spcBef>
              <a:buChar char="•"/>
              <a:defRPr kumimoji="1" lang="ja-JP" sz="2000">
                <a:solidFill>
                  <a:schemeClr val="tx1"/>
                </a:solidFill>
                <a:latin typeface="+mn-lt"/>
                <a:ea typeface="+mn-ea"/>
                <a:cs typeface="+mn-cs"/>
              </a:defRPr>
            </a:lvl6pPr>
            <a:lvl7pPr marL="2971800" indent="-228600" algn="l" rtl="0" eaLnBrk="1" latinLnBrk="0" hangingPunct="1">
              <a:spcBef>
                <a:spcPct val="20000"/>
              </a:spcBef>
              <a:buChar char="•"/>
              <a:defRPr kumimoji="1" lang="ja-JP" sz="2000">
                <a:solidFill>
                  <a:schemeClr val="tx1"/>
                </a:solidFill>
                <a:latin typeface="+mn-lt"/>
                <a:ea typeface="+mn-ea"/>
                <a:cs typeface="+mn-cs"/>
              </a:defRPr>
            </a:lvl7pPr>
            <a:lvl8pPr marL="3429000" indent="-228600" algn="l" rtl="0" eaLnBrk="1" latinLnBrk="0" hangingPunct="1">
              <a:spcBef>
                <a:spcPct val="20000"/>
              </a:spcBef>
              <a:buChar char="•"/>
              <a:defRPr kumimoji="1" lang="ja-JP" sz="2000">
                <a:solidFill>
                  <a:schemeClr val="tx1"/>
                </a:solidFill>
                <a:latin typeface="+mn-lt"/>
                <a:ea typeface="+mn-ea"/>
                <a:cs typeface="+mn-cs"/>
              </a:defRPr>
            </a:lvl8pPr>
            <a:lvl9pPr marL="3886200" indent="-228600" algn="l" rtl="0" eaLnBrk="1" latinLnBrk="0" hangingPunct="1">
              <a:spcBef>
                <a:spcPct val="20000"/>
              </a:spcBef>
              <a:buChar char="•"/>
              <a:defRPr kumimoji="1" lang="ja-JP" sz="2000">
                <a:solidFill>
                  <a:schemeClr val="tx1"/>
                </a:solidFill>
                <a:latin typeface="+mn-lt"/>
                <a:ea typeface="+mn-ea"/>
                <a:cs typeface="+mn-cs"/>
              </a:defRPr>
            </a:lvl9pPr>
            <a:extLst/>
          </a:lstStyle>
          <a:p>
            <a:pPr>
              <a:defRPr/>
            </a:pPr>
            <a:r>
              <a:rPr lang="ja-JP" altLang="en-US" sz="1500" b="1" kern="0" dirty="0">
                <a:solidFill>
                  <a:schemeClr val="tx1"/>
                </a:solidFill>
                <a:latin typeface="Noto Sans JP Black" panose="020B0200000000000000" pitchFamily="50" charset="-128"/>
                <a:ea typeface="Noto Sans JP Black" panose="020B0200000000000000" pitchFamily="50" charset="-128"/>
              </a:rPr>
              <a:t>裏蓋</a:t>
            </a:r>
            <a:endParaRPr altLang="en-US" sz="1500" b="1" kern="0" dirty="0">
              <a:solidFill>
                <a:schemeClr val="tx1"/>
              </a:solidFill>
              <a:latin typeface="Noto Sans JP Black" panose="020B0200000000000000" pitchFamily="50" charset="-128"/>
              <a:ea typeface="Noto Sans JP Black" panose="020B0200000000000000" pitchFamily="50" charset="-128"/>
            </a:endParaRPr>
          </a:p>
        </p:txBody>
      </p:sp>
      <p:graphicFrame>
        <p:nvGraphicFramePr>
          <p:cNvPr id="47" name="表 46">
            <a:extLst>
              <a:ext uri="{FF2B5EF4-FFF2-40B4-BE49-F238E27FC236}">
                <a16:creationId xmlns:a16="http://schemas.microsoft.com/office/drawing/2014/main" id="{5B70B9A8-B8D0-B1C9-61C8-CB05C72A3A49}"/>
              </a:ext>
            </a:extLst>
          </p:cNvPr>
          <p:cNvGraphicFramePr>
            <a:graphicFrameLocks noGrp="1"/>
          </p:cNvGraphicFramePr>
          <p:nvPr>
            <p:extLst>
              <p:ext uri="{D42A27DB-BD31-4B8C-83A1-F6EECF244321}">
                <p14:modId xmlns:p14="http://schemas.microsoft.com/office/powerpoint/2010/main" val="745768248"/>
              </p:ext>
            </p:extLst>
          </p:nvPr>
        </p:nvGraphicFramePr>
        <p:xfrm>
          <a:off x="561252" y="4841050"/>
          <a:ext cx="10766111" cy="1629347"/>
        </p:xfrm>
        <a:graphic>
          <a:graphicData uri="http://schemas.openxmlformats.org/drawingml/2006/table">
            <a:tbl>
              <a:tblPr firstRow="1" bandRow="1"/>
              <a:tblGrid>
                <a:gridCol w="2710818">
                  <a:extLst>
                    <a:ext uri="{9D8B030D-6E8A-4147-A177-3AD203B41FA5}">
                      <a16:colId xmlns:a16="http://schemas.microsoft.com/office/drawing/2014/main" val="20000"/>
                    </a:ext>
                  </a:extLst>
                </a:gridCol>
                <a:gridCol w="4680013">
                  <a:extLst>
                    <a:ext uri="{9D8B030D-6E8A-4147-A177-3AD203B41FA5}">
                      <a16:colId xmlns:a16="http://schemas.microsoft.com/office/drawing/2014/main" val="20001"/>
                    </a:ext>
                  </a:extLst>
                </a:gridCol>
                <a:gridCol w="3375280">
                  <a:extLst>
                    <a:ext uri="{9D8B030D-6E8A-4147-A177-3AD203B41FA5}">
                      <a16:colId xmlns:a16="http://schemas.microsoft.com/office/drawing/2014/main" val="2172062338"/>
                    </a:ext>
                  </a:extLst>
                </a:gridCol>
              </a:tblGrid>
              <a:tr h="375284">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algn="ct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セットアップ料金</a:t>
                      </a:r>
                      <a:endParaRPr kumimoji="1" lang="ja-JP" altLang="en-US" sz="1500" b="0" dirty="0">
                        <a:solidFill>
                          <a:srgbClr val="FF0000"/>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algn="ctr">
                        <a:lnSpc>
                          <a:spcPts val="1700"/>
                        </a:lnSpc>
                      </a:pPr>
                      <a:r>
                        <a:rPr kumimoji="1" lang="ja-JP" altLang="en-US" sz="1500" b="0" dirty="0">
                          <a:solidFill>
                            <a:schemeClr val="tx1"/>
                          </a:solidFill>
                          <a:latin typeface="Noto Serif JP SemiBold" panose="02020200000000000000" pitchFamily="18" charset="-128"/>
                          <a:ea typeface="Noto Serif JP SemiBold" panose="02020200000000000000" pitchFamily="18" charset="-128"/>
                        </a:rPr>
                        <a:t>ランニングチャージ（作業費）</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393914">
                <a:tc rowSpan="3">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レーザー刻印</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rowSpan="3">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18,000</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円</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ロゴのみ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60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57413">
                <a:tc vMerge="1">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vMerge="1">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700"/>
                        </a:lnSpc>
                      </a:pPr>
                      <a:r>
                        <a:rPr lang="ja-JP" altLang="en-US" sz="1400" b="0" kern="0" dirty="0">
                          <a:solidFill>
                            <a:schemeClr val="tx1"/>
                          </a:solidFill>
                          <a:latin typeface="Noto Serif JP SemiBold" panose="02020200000000000000" pitchFamily="18" charset="-128"/>
                          <a:ea typeface="Noto Serif JP SemiBold" panose="02020200000000000000" pitchFamily="18" charset="-128"/>
                        </a:rPr>
                        <a:t>　　　シリアルナンバー　　</a:t>
                      </a:r>
                      <a:r>
                        <a:rPr lang="en-US" altLang="ja-JP" sz="1400" b="0" kern="0" dirty="0">
                          <a:solidFill>
                            <a:schemeClr val="tx1"/>
                          </a:solidFill>
                          <a:latin typeface="Noto Serif JP SemiBold" panose="02020200000000000000" pitchFamily="18" charset="-128"/>
                          <a:ea typeface="Noto Serif JP SemiBold" panose="02020200000000000000" pitchFamily="18" charset="-128"/>
                        </a:rPr>
                        <a:t>140</a:t>
                      </a:r>
                      <a:r>
                        <a:rPr lang="ja-JP" altLang="en-US" sz="1400" b="0" kern="0" dirty="0">
                          <a:solidFill>
                            <a:schemeClr val="tx1"/>
                          </a:solidFill>
                          <a:latin typeface="Noto Serif JP SemiBold" panose="02020200000000000000" pitchFamily="18" charset="-128"/>
                          <a:ea typeface="Noto Serif JP SemiBold" panose="02020200000000000000" pitchFamily="18" charset="-128"/>
                        </a:rPr>
                        <a:t>円</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2736">
                <a:tc vMerge="1">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endParaRPr dirty="0"/>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vMerge="1">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endParaRPr dirty="0"/>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700"/>
                        </a:lnSpc>
                      </a:pPr>
                      <a:r>
                        <a:rPr lang="ja-JP" altLang="en-US" sz="1400" b="0" kern="0" dirty="0">
                          <a:solidFill>
                            <a:schemeClr val="tx1"/>
                          </a:solidFill>
                          <a:latin typeface="Noto Serif JP SemiBold" panose="02020200000000000000" pitchFamily="18" charset="-128"/>
                          <a:ea typeface="Noto Serif JP SemiBold" panose="02020200000000000000" pitchFamily="18" charset="-128"/>
                        </a:rPr>
                        <a:t>　　　個人名　　　　　　　</a:t>
                      </a:r>
                      <a:r>
                        <a:rPr lang="en-US" altLang="ja-JP" sz="1400" b="0" kern="0" dirty="0">
                          <a:solidFill>
                            <a:schemeClr val="tx1"/>
                          </a:solidFill>
                          <a:latin typeface="Noto Serif JP SemiBold" panose="02020200000000000000" pitchFamily="18" charset="-128"/>
                          <a:ea typeface="Noto Serif JP SemiBold" panose="02020200000000000000" pitchFamily="18" charset="-128"/>
                        </a:rPr>
                        <a:t>640</a:t>
                      </a:r>
                      <a:r>
                        <a:rPr lang="ja-JP" altLang="en-US" sz="1400" b="0" kern="0" dirty="0">
                          <a:solidFill>
                            <a:schemeClr val="tx1"/>
                          </a:solidFill>
                          <a:latin typeface="Noto Serif JP SemiBold" panose="02020200000000000000" pitchFamily="18" charset="-128"/>
                          <a:ea typeface="Noto Serif JP SemiBold" panose="02020200000000000000" pitchFamily="18" charset="-128"/>
                        </a:rPr>
                        <a:t>円</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48" name="テキスト プレースホルダー 122">
            <a:extLst>
              <a:ext uri="{FF2B5EF4-FFF2-40B4-BE49-F238E27FC236}">
                <a16:creationId xmlns:a16="http://schemas.microsoft.com/office/drawing/2014/main" id="{2716B579-FFDA-3270-FEBF-7B0AFCE1A223}"/>
              </a:ext>
            </a:extLst>
          </p:cNvPr>
          <p:cNvSpPr txBox="1">
            <a:spLocks/>
          </p:cNvSpPr>
          <p:nvPr/>
        </p:nvSpPr>
        <p:spPr>
          <a:xfrm>
            <a:off x="456476" y="1161770"/>
            <a:ext cx="4465638" cy="260350"/>
          </a:xfrm>
          <a:prstGeom prst="rect">
            <a:avLst/>
          </a:prstGeom>
        </p:spPr>
        <p:txBody>
          <a:bodyPr anchor="ctr"/>
          <a:lstStyle>
            <a:lvl1pPr marL="0" marR="0" indent="0" algn="l" rtl="0" eaLnBrk="1" latinLnBrk="0" hangingPunct="1">
              <a:spcBef>
                <a:spcPct val="20000"/>
              </a:spcBef>
              <a:buFontTx/>
              <a:buNone/>
              <a:defRPr kumimoji="1" lang="ja-JP" sz="1400">
                <a:solidFill>
                  <a:srgbClr val="1C1C1C"/>
                </a:solidFill>
                <a:latin typeface="+mj-ea"/>
                <a:ea typeface="+mj-ea"/>
                <a:cs typeface="+mn-cs"/>
              </a:defRPr>
            </a:lvl1pPr>
            <a:lvl2pPr marL="742950" indent="-285750" algn="l" rtl="0" eaLnBrk="1" latinLnBrk="0" hangingPunct="1">
              <a:spcBef>
                <a:spcPct val="20000"/>
              </a:spcBef>
              <a:buFontTx/>
              <a:buNone/>
              <a:defRPr kumimoji="1" lang="ja-JP" sz="1200">
                <a:solidFill>
                  <a:srgbClr val="1C1C1C"/>
                </a:solidFill>
                <a:latin typeface="+mj-ea"/>
                <a:ea typeface="+mj-ea"/>
                <a:cs typeface="+mn-cs"/>
              </a:defRPr>
            </a:lvl2pPr>
            <a:lvl3pPr marL="1143000" indent="-228600" algn="l" rtl="0" eaLnBrk="1" latinLnBrk="0" hangingPunct="1">
              <a:spcBef>
                <a:spcPct val="20000"/>
              </a:spcBef>
              <a:buFontTx/>
              <a:buNone/>
              <a:defRPr kumimoji="1" lang="ja-JP" sz="1000">
                <a:solidFill>
                  <a:srgbClr val="1C1C1C"/>
                </a:solidFill>
                <a:latin typeface="+mj-ea"/>
                <a:ea typeface="+mj-ea"/>
                <a:cs typeface="+mn-cs"/>
              </a:defRPr>
            </a:lvl3pPr>
            <a:lvl4pPr marL="1600200" indent="-228600" algn="l" rtl="0" eaLnBrk="1" latinLnBrk="0" hangingPunct="1">
              <a:spcBef>
                <a:spcPct val="20000"/>
              </a:spcBef>
              <a:buFontTx/>
              <a:buNone/>
              <a:defRPr kumimoji="1" lang="ja-JP" sz="800">
                <a:solidFill>
                  <a:srgbClr val="1C1C1C"/>
                </a:solidFill>
                <a:latin typeface="+mj-ea"/>
                <a:ea typeface="+mj-ea"/>
                <a:cs typeface="+mn-cs"/>
              </a:defRPr>
            </a:lvl4pPr>
            <a:lvl5pPr marL="2057400" indent="-228600" algn="l" rtl="0" eaLnBrk="1" latinLnBrk="0" hangingPunct="1">
              <a:spcBef>
                <a:spcPct val="20000"/>
              </a:spcBef>
              <a:buFontTx/>
              <a:buNone/>
              <a:defRPr kumimoji="1" lang="ja-JP" sz="600">
                <a:solidFill>
                  <a:srgbClr val="1C1C1C"/>
                </a:solidFill>
                <a:latin typeface="+mj-ea"/>
                <a:ea typeface="+mj-ea"/>
                <a:cs typeface="+mn-cs"/>
              </a:defRPr>
            </a:lvl5pPr>
            <a:lvl6pPr marL="2514600" indent="-228600" algn="l" rtl="0" eaLnBrk="1" latinLnBrk="0" hangingPunct="1">
              <a:spcBef>
                <a:spcPct val="20000"/>
              </a:spcBef>
              <a:buChar char="•"/>
              <a:defRPr kumimoji="1" lang="ja-JP" sz="2000">
                <a:solidFill>
                  <a:schemeClr val="tx1"/>
                </a:solidFill>
                <a:latin typeface="+mn-lt"/>
                <a:ea typeface="+mn-ea"/>
                <a:cs typeface="+mn-cs"/>
              </a:defRPr>
            </a:lvl6pPr>
            <a:lvl7pPr marL="2971800" indent="-228600" algn="l" rtl="0" eaLnBrk="1" latinLnBrk="0" hangingPunct="1">
              <a:spcBef>
                <a:spcPct val="20000"/>
              </a:spcBef>
              <a:buChar char="•"/>
              <a:defRPr kumimoji="1" lang="ja-JP" sz="2000">
                <a:solidFill>
                  <a:schemeClr val="tx1"/>
                </a:solidFill>
                <a:latin typeface="+mn-lt"/>
                <a:ea typeface="+mn-ea"/>
                <a:cs typeface="+mn-cs"/>
              </a:defRPr>
            </a:lvl7pPr>
            <a:lvl8pPr marL="3429000" indent="-228600" algn="l" rtl="0" eaLnBrk="1" latinLnBrk="0" hangingPunct="1">
              <a:spcBef>
                <a:spcPct val="20000"/>
              </a:spcBef>
              <a:buChar char="•"/>
              <a:defRPr kumimoji="1" lang="ja-JP" sz="2000">
                <a:solidFill>
                  <a:schemeClr val="tx1"/>
                </a:solidFill>
                <a:latin typeface="+mn-lt"/>
                <a:ea typeface="+mn-ea"/>
                <a:cs typeface="+mn-cs"/>
              </a:defRPr>
            </a:lvl8pPr>
            <a:lvl9pPr marL="3886200" indent="-228600" algn="l" rtl="0" eaLnBrk="1" latinLnBrk="0" hangingPunct="1">
              <a:spcBef>
                <a:spcPct val="20000"/>
              </a:spcBef>
              <a:buChar char="•"/>
              <a:defRPr kumimoji="1" lang="ja-JP" sz="2000">
                <a:solidFill>
                  <a:schemeClr val="tx1"/>
                </a:solidFill>
                <a:latin typeface="+mn-lt"/>
                <a:ea typeface="+mn-ea"/>
                <a:cs typeface="+mn-cs"/>
              </a:defRPr>
            </a:lvl9pPr>
            <a:extLst/>
          </a:lstStyle>
          <a:p>
            <a:pPr>
              <a:defRPr/>
            </a:pPr>
            <a:r>
              <a:rPr altLang="en-US" sz="1500" b="1" kern="0" dirty="0">
                <a:solidFill>
                  <a:schemeClr val="tx1"/>
                </a:solidFill>
                <a:latin typeface="Noto Sans JP Black" panose="020B0200000000000000" pitchFamily="50" charset="-128"/>
                <a:ea typeface="Noto Sans JP Black" panose="020B0200000000000000" pitchFamily="50" charset="-128"/>
              </a:rPr>
              <a:t>文字盤</a:t>
            </a:r>
            <a:r>
              <a:rPr lang="ja-JP" altLang="en-US" sz="1500" b="1" kern="0" dirty="0">
                <a:solidFill>
                  <a:schemeClr val="tx1"/>
                </a:solidFill>
                <a:latin typeface="Noto Sans JP Black" panose="020B0200000000000000" pitchFamily="50" charset="-128"/>
                <a:ea typeface="Noto Sans JP Black" panose="020B0200000000000000" pitchFamily="50" charset="-128"/>
              </a:rPr>
              <a:t>加工</a:t>
            </a:r>
            <a:endParaRPr altLang="en-US" sz="1500" b="1" kern="0" dirty="0">
              <a:solidFill>
                <a:schemeClr val="tx1"/>
              </a:solidFill>
              <a:latin typeface="Noto Sans JP Black" panose="020B0200000000000000" pitchFamily="50" charset="-128"/>
              <a:ea typeface="Noto Sans JP Black" panose="020B0200000000000000" pitchFamily="50" charset="-128"/>
            </a:endParaRPr>
          </a:p>
        </p:txBody>
      </p:sp>
      <p:graphicFrame>
        <p:nvGraphicFramePr>
          <p:cNvPr id="49" name="表 48">
            <a:extLst>
              <a:ext uri="{FF2B5EF4-FFF2-40B4-BE49-F238E27FC236}">
                <a16:creationId xmlns:a16="http://schemas.microsoft.com/office/drawing/2014/main" id="{22393DFD-C653-FF4D-23A3-27CF86939051}"/>
              </a:ext>
            </a:extLst>
          </p:cNvPr>
          <p:cNvGraphicFramePr>
            <a:graphicFrameLocks noGrp="1"/>
          </p:cNvGraphicFramePr>
          <p:nvPr>
            <p:extLst>
              <p:ext uri="{D42A27DB-BD31-4B8C-83A1-F6EECF244321}">
                <p14:modId xmlns:p14="http://schemas.microsoft.com/office/powerpoint/2010/main" val="21676070"/>
              </p:ext>
            </p:extLst>
          </p:nvPr>
        </p:nvGraphicFramePr>
        <p:xfrm>
          <a:off x="561252" y="1481268"/>
          <a:ext cx="10766111" cy="393914"/>
        </p:xfrm>
        <a:graphic>
          <a:graphicData uri="http://schemas.openxmlformats.org/drawingml/2006/table">
            <a:tbl>
              <a:tblPr firstRow="1" bandRow="1"/>
              <a:tblGrid>
                <a:gridCol w="2710818">
                  <a:extLst>
                    <a:ext uri="{9D8B030D-6E8A-4147-A177-3AD203B41FA5}">
                      <a16:colId xmlns:a16="http://schemas.microsoft.com/office/drawing/2014/main" val="3632046555"/>
                    </a:ext>
                  </a:extLst>
                </a:gridCol>
                <a:gridCol w="8055293">
                  <a:extLst>
                    <a:ext uri="{9D8B030D-6E8A-4147-A177-3AD203B41FA5}">
                      <a16:colId xmlns:a16="http://schemas.microsoft.com/office/drawing/2014/main" val="3039808038"/>
                    </a:ext>
                  </a:extLst>
                </a:gridCol>
              </a:tblGrid>
              <a:tr h="393914">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サンレイ光沢文字盤加工</a:t>
                      </a:r>
                      <a:endPar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140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　　　　（その他　文字盤加工はご相談ください）</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4382066"/>
                  </a:ext>
                </a:extLst>
              </a:tr>
            </a:tbl>
          </a:graphicData>
        </a:graphic>
      </p:graphicFrame>
      <p:sp>
        <p:nvSpPr>
          <p:cNvPr id="4" name="テキスト ボックス 3">
            <a:extLst>
              <a:ext uri="{FF2B5EF4-FFF2-40B4-BE49-F238E27FC236}">
                <a16:creationId xmlns:a16="http://schemas.microsoft.com/office/drawing/2014/main" id="{C815DFC7-25A9-9665-5547-980707A0ED51}"/>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pic>
        <p:nvPicPr>
          <p:cNvPr id="6" name="図 5">
            <a:hlinkClick r:id="rId2" action="ppaction://hlinksldjump"/>
            <a:extLst>
              <a:ext uri="{FF2B5EF4-FFF2-40B4-BE49-F238E27FC236}">
                <a16:creationId xmlns:a16="http://schemas.microsoft.com/office/drawing/2014/main" id="{CC409FA2-8899-FD87-40BE-B909D40B6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3878357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3FD0D-DE2E-61B3-E961-9D317A79582F}"/>
            </a:ext>
          </a:extLst>
        </p:cNvPr>
        <p:cNvGrpSpPr/>
        <p:nvPr/>
      </p:nvGrpSpPr>
      <p:grpSpPr>
        <a:xfrm>
          <a:off x="0" y="0"/>
          <a:ext cx="0" cy="0"/>
          <a:chOff x="0" y="0"/>
          <a:chExt cx="0" cy="0"/>
        </a:xfrm>
      </p:grpSpPr>
      <p:sp>
        <p:nvSpPr>
          <p:cNvPr id="24" name="二等辺三角形 23">
            <a:extLst>
              <a:ext uri="{FF2B5EF4-FFF2-40B4-BE49-F238E27FC236}">
                <a16:creationId xmlns:a16="http://schemas.microsoft.com/office/drawing/2014/main" id="{9ED6C110-15FF-6F07-AF6F-7A3073AE7D29}"/>
              </a:ext>
            </a:extLst>
          </p:cNvPr>
          <p:cNvSpPr/>
          <p:nvPr/>
        </p:nvSpPr>
        <p:spPr>
          <a:xfrm>
            <a:off x="7904333" y="4030824"/>
            <a:ext cx="4310303" cy="2827176"/>
          </a:xfrm>
          <a:prstGeom prst="triangle">
            <a:avLst>
              <a:gd name="adj" fmla="val 83921"/>
            </a:avLst>
          </a:prstGeom>
          <a:solidFill>
            <a:srgbClr val="E8D7EB">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C43A8FF7-12B0-F2F5-603B-E952E071543B}"/>
              </a:ext>
            </a:extLst>
          </p:cNvPr>
          <p:cNvSpPr/>
          <p:nvPr/>
        </p:nvSpPr>
        <p:spPr>
          <a:xfrm rot="16200000" flipH="1" flipV="1">
            <a:off x="3347346" y="-3333001"/>
            <a:ext cx="908876" cy="7605328"/>
          </a:xfrm>
          <a:prstGeom prst="triangle">
            <a:avLst>
              <a:gd name="adj" fmla="val 38171"/>
            </a:avLst>
          </a:prstGeom>
          <a:solidFill>
            <a:schemeClr val="bg2">
              <a:lumMod val="9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a:extLst>
              <a:ext uri="{FF2B5EF4-FFF2-40B4-BE49-F238E27FC236}">
                <a16:creationId xmlns:a16="http://schemas.microsoft.com/office/drawing/2014/main" id="{A8471FEF-713F-8C9D-56F0-355A9FB3B734}"/>
              </a:ext>
            </a:extLst>
          </p:cNvPr>
          <p:cNvSpPr txBox="1">
            <a:spLocks/>
          </p:cNvSpPr>
          <p:nvPr/>
        </p:nvSpPr>
        <p:spPr>
          <a:xfrm>
            <a:off x="258232" y="287098"/>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カスタマイズ料金　一覧②</a:t>
            </a:r>
          </a:p>
        </p:txBody>
      </p:sp>
      <p:sp>
        <p:nvSpPr>
          <p:cNvPr id="5" name="テキスト プレースホルダー 122">
            <a:extLst>
              <a:ext uri="{FF2B5EF4-FFF2-40B4-BE49-F238E27FC236}">
                <a16:creationId xmlns:a16="http://schemas.microsoft.com/office/drawing/2014/main" id="{B7928C06-D9B2-A0CD-DE32-FF9B5425ED7E}"/>
              </a:ext>
            </a:extLst>
          </p:cNvPr>
          <p:cNvSpPr txBox="1">
            <a:spLocks/>
          </p:cNvSpPr>
          <p:nvPr/>
        </p:nvSpPr>
        <p:spPr>
          <a:xfrm>
            <a:off x="456476" y="1142117"/>
            <a:ext cx="4465638" cy="260350"/>
          </a:xfrm>
          <a:prstGeom prst="rect">
            <a:avLst/>
          </a:prstGeom>
        </p:spPr>
        <p:txBody>
          <a:bodyPr anchor="ctr"/>
          <a:lstStyle>
            <a:lvl1pPr marL="0" marR="0" indent="0" algn="l" rtl="0" eaLnBrk="1" latinLnBrk="0" hangingPunct="1">
              <a:spcBef>
                <a:spcPct val="20000"/>
              </a:spcBef>
              <a:buFontTx/>
              <a:buNone/>
              <a:defRPr kumimoji="1" lang="ja-JP" sz="1400">
                <a:solidFill>
                  <a:srgbClr val="1C1C1C"/>
                </a:solidFill>
                <a:latin typeface="+mj-ea"/>
                <a:ea typeface="+mj-ea"/>
                <a:cs typeface="+mn-cs"/>
              </a:defRPr>
            </a:lvl1pPr>
            <a:lvl2pPr marL="742950" indent="-285750" algn="l" rtl="0" eaLnBrk="1" latinLnBrk="0" hangingPunct="1">
              <a:spcBef>
                <a:spcPct val="20000"/>
              </a:spcBef>
              <a:buFontTx/>
              <a:buNone/>
              <a:defRPr kumimoji="1" lang="ja-JP" sz="1200">
                <a:solidFill>
                  <a:srgbClr val="1C1C1C"/>
                </a:solidFill>
                <a:latin typeface="+mj-ea"/>
                <a:ea typeface="+mj-ea"/>
                <a:cs typeface="+mn-cs"/>
              </a:defRPr>
            </a:lvl2pPr>
            <a:lvl3pPr marL="1143000" indent="-228600" algn="l" rtl="0" eaLnBrk="1" latinLnBrk="0" hangingPunct="1">
              <a:spcBef>
                <a:spcPct val="20000"/>
              </a:spcBef>
              <a:buFontTx/>
              <a:buNone/>
              <a:defRPr kumimoji="1" lang="ja-JP" sz="1000">
                <a:solidFill>
                  <a:srgbClr val="1C1C1C"/>
                </a:solidFill>
                <a:latin typeface="+mj-ea"/>
                <a:ea typeface="+mj-ea"/>
                <a:cs typeface="+mn-cs"/>
              </a:defRPr>
            </a:lvl3pPr>
            <a:lvl4pPr marL="1600200" indent="-228600" algn="l" rtl="0" eaLnBrk="1" latinLnBrk="0" hangingPunct="1">
              <a:spcBef>
                <a:spcPct val="20000"/>
              </a:spcBef>
              <a:buFontTx/>
              <a:buNone/>
              <a:defRPr kumimoji="1" lang="ja-JP" sz="800">
                <a:solidFill>
                  <a:srgbClr val="1C1C1C"/>
                </a:solidFill>
                <a:latin typeface="+mj-ea"/>
                <a:ea typeface="+mj-ea"/>
                <a:cs typeface="+mn-cs"/>
              </a:defRPr>
            </a:lvl4pPr>
            <a:lvl5pPr marL="2057400" indent="-228600" algn="l" rtl="0" eaLnBrk="1" latinLnBrk="0" hangingPunct="1">
              <a:spcBef>
                <a:spcPct val="20000"/>
              </a:spcBef>
              <a:buFontTx/>
              <a:buNone/>
              <a:defRPr kumimoji="1" lang="ja-JP" sz="600">
                <a:solidFill>
                  <a:srgbClr val="1C1C1C"/>
                </a:solidFill>
                <a:latin typeface="+mj-ea"/>
                <a:ea typeface="+mj-ea"/>
                <a:cs typeface="+mn-cs"/>
              </a:defRPr>
            </a:lvl5pPr>
            <a:lvl6pPr marL="2514600" indent="-228600" algn="l" rtl="0" eaLnBrk="1" latinLnBrk="0" hangingPunct="1">
              <a:spcBef>
                <a:spcPct val="20000"/>
              </a:spcBef>
              <a:buChar char="•"/>
              <a:defRPr kumimoji="1" lang="ja-JP" sz="2000">
                <a:solidFill>
                  <a:schemeClr val="tx1"/>
                </a:solidFill>
                <a:latin typeface="+mn-lt"/>
                <a:ea typeface="+mn-ea"/>
                <a:cs typeface="+mn-cs"/>
              </a:defRPr>
            </a:lvl6pPr>
            <a:lvl7pPr marL="2971800" indent="-228600" algn="l" rtl="0" eaLnBrk="1" latinLnBrk="0" hangingPunct="1">
              <a:spcBef>
                <a:spcPct val="20000"/>
              </a:spcBef>
              <a:buChar char="•"/>
              <a:defRPr kumimoji="1" lang="ja-JP" sz="2000">
                <a:solidFill>
                  <a:schemeClr val="tx1"/>
                </a:solidFill>
                <a:latin typeface="+mn-lt"/>
                <a:ea typeface="+mn-ea"/>
                <a:cs typeface="+mn-cs"/>
              </a:defRPr>
            </a:lvl7pPr>
            <a:lvl8pPr marL="3429000" indent="-228600" algn="l" rtl="0" eaLnBrk="1" latinLnBrk="0" hangingPunct="1">
              <a:spcBef>
                <a:spcPct val="20000"/>
              </a:spcBef>
              <a:buChar char="•"/>
              <a:defRPr kumimoji="1" lang="ja-JP" sz="2000">
                <a:solidFill>
                  <a:schemeClr val="tx1"/>
                </a:solidFill>
                <a:latin typeface="+mn-lt"/>
                <a:ea typeface="+mn-ea"/>
                <a:cs typeface="+mn-cs"/>
              </a:defRPr>
            </a:lvl8pPr>
            <a:lvl9pPr marL="3886200" indent="-228600" algn="l" rtl="0" eaLnBrk="1" latinLnBrk="0" hangingPunct="1">
              <a:spcBef>
                <a:spcPct val="20000"/>
              </a:spcBef>
              <a:buChar char="•"/>
              <a:defRPr kumimoji="1" lang="ja-JP" sz="2000">
                <a:solidFill>
                  <a:schemeClr val="tx1"/>
                </a:solidFill>
                <a:latin typeface="+mn-lt"/>
                <a:ea typeface="+mn-ea"/>
                <a:cs typeface="+mn-cs"/>
              </a:defRPr>
            </a:lvl9pPr>
            <a:extLst/>
          </a:lstStyle>
          <a:p>
            <a:pPr>
              <a:defRPr/>
            </a:pPr>
            <a:r>
              <a:rPr lang="ja-JP" altLang="en-US" sz="1500" b="1" kern="0" dirty="0">
                <a:solidFill>
                  <a:schemeClr val="tx1"/>
                </a:solidFill>
                <a:latin typeface="Noto Sans JP Black" panose="020B0200000000000000" pitchFamily="50" charset="-128"/>
                <a:ea typeface="Noto Sans JP Black" panose="020B0200000000000000" pitchFamily="50" charset="-128"/>
              </a:rPr>
              <a:t>針</a:t>
            </a:r>
            <a:endParaRPr altLang="en-US" sz="1500" b="1" kern="0" dirty="0">
              <a:solidFill>
                <a:schemeClr val="tx1"/>
              </a:solidFill>
              <a:latin typeface="Noto Sans JP Black" panose="020B0200000000000000" pitchFamily="50" charset="-128"/>
              <a:ea typeface="Noto Sans JP Black" panose="020B0200000000000000" pitchFamily="50" charset="-128"/>
            </a:endParaRPr>
          </a:p>
        </p:txBody>
      </p:sp>
      <p:graphicFrame>
        <p:nvGraphicFramePr>
          <p:cNvPr id="7" name="表 6">
            <a:extLst>
              <a:ext uri="{FF2B5EF4-FFF2-40B4-BE49-F238E27FC236}">
                <a16:creationId xmlns:a16="http://schemas.microsoft.com/office/drawing/2014/main" id="{143DD9A4-1AA7-67D6-8422-3305422921B3}"/>
              </a:ext>
            </a:extLst>
          </p:cNvPr>
          <p:cNvGraphicFramePr>
            <a:graphicFrameLocks noGrp="1"/>
          </p:cNvGraphicFramePr>
          <p:nvPr>
            <p:extLst>
              <p:ext uri="{D42A27DB-BD31-4B8C-83A1-F6EECF244321}">
                <p14:modId xmlns:p14="http://schemas.microsoft.com/office/powerpoint/2010/main" val="2100075712"/>
              </p:ext>
            </p:extLst>
          </p:nvPr>
        </p:nvGraphicFramePr>
        <p:xfrm>
          <a:off x="561252" y="1482770"/>
          <a:ext cx="10766112" cy="1217746"/>
        </p:xfrm>
        <a:graphic>
          <a:graphicData uri="http://schemas.openxmlformats.org/drawingml/2006/table">
            <a:tbl>
              <a:tblPr firstRow="1" bandRow="1"/>
              <a:tblGrid>
                <a:gridCol w="2710818">
                  <a:extLst>
                    <a:ext uri="{9D8B030D-6E8A-4147-A177-3AD203B41FA5}">
                      <a16:colId xmlns:a16="http://schemas.microsoft.com/office/drawing/2014/main" val="20000"/>
                    </a:ext>
                  </a:extLst>
                </a:gridCol>
                <a:gridCol w="4080452">
                  <a:extLst>
                    <a:ext uri="{9D8B030D-6E8A-4147-A177-3AD203B41FA5}">
                      <a16:colId xmlns:a16="http://schemas.microsoft.com/office/drawing/2014/main" val="20001"/>
                    </a:ext>
                  </a:extLst>
                </a:gridCol>
                <a:gridCol w="1987421">
                  <a:extLst>
                    <a:ext uri="{9D8B030D-6E8A-4147-A177-3AD203B41FA5}">
                      <a16:colId xmlns:a16="http://schemas.microsoft.com/office/drawing/2014/main" val="2172062338"/>
                    </a:ext>
                  </a:extLst>
                </a:gridCol>
                <a:gridCol w="1987421">
                  <a:extLst>
                    <a:ext uri="{9D8B030D-6E8A-4147-A177-3AD203B41FA5}">
                      <a16:colId xmlns:a16="http://schemas.microsoft.com/office/drawing/2014/main" val="2551442432"/>
                    </a:ext>
                  </a:extLst>
                </a:gridCol>
              </a:tblGrid>
              <a:tr h="366419">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algn="ct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セットアップ料金</a:t>
                      </a:r>
                      <a:endParaRPr kumimoji="1" lang="ja-JP" altLang="en-US" sz="1500" b="0" dirty="0">
                        <a:solidFill>
                          <a:srgbClr val="FF0000"/>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algn="ctr">
                        <a:lnSpc>
                          <a:spcPts val="1700"/>
                        </a:lnSpc>
                      </a:pPr>
                      <a:r>
                        <a:rPr kumimoji="1" lang="ja-JP" altLang="en-US" sz="1500" b="0" dirty="0">
                          <a:solidFill>
                            <a:schemeClr val="tx1"/>
                          </a:solidFill>
                          <a:latin typeface="Noto Serif JP SemiBold" panose="02020200000000000000" pitchFamily="18" charset="-128"/>
                          <a:ea typeface="Noto Serif JP SemiBold" panose="02020200000000000000" pitchFamily="18" charset="-128"/>
                        </a:rPr>
                        <a:t>ランニングチャージ</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algn="ctr">
                        <a:lnSpc>
                          <a:spcPts val="1700"/>
                        </a:lnSpc>
                      </a:pPr>
                      <a:r>
                        <a:rPr kumimoji="1" lang="ja-JP" altLang="en-US" sz="1500" b="0" dirty="0">
                          <a:solidFill>
                            <a:schemeClr val="tx1"/>
                          </a:solidFill>
                          <a:latin typeface="Noto Serif JP SemiBold" panose="02020200000000000000" pitchFamily="18" charset="-128"/>
                          <a:ea typeface="Noto Serif JP SemiBold" panose="02020200000000000000" pitchFamily="18" charset="-128"/>
                        </a:rPr>
                        <a:t>最小ロット</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393914">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秒針ロータリングデスク</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18,000</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円</a:t>
                      </a:r>
                      <a:r>
                        <a:rPr lang="en-US" altLang="ja-JP" sz="1200" b="0" kern="0" dirty="0">
                          <a:solidFill>
                            <a:schemeClr val="tx1"/>
                          </a:solidFill>
                          <a:latin typeface="Noto Serif JP SemiBold" panose="02020200000000000000" pitchFamily="18" charset="-128"/>
                          <a:ea typeface="Noto Serif JP SemiBold" panose="02020200000000000000" pitchFamily="18" charset="-128"/>
                        </a:rPr>
                        <a:t>/</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色　　　（</a:t>
                      </a:r>
                      <a:r>
                        <a:rPr lang="en-US" altLang="ja-JP" sz="1200" b="0" kern="0" dirty="0">
                          <a:solidFill>
                            <a:schemeClr val="tx1"/>
                          </a:solidFill>
                          <a:latin typeface="Noto Serif JP SemiBold" panose="02020200000000000000" pitchFamily="18" charset="-128"/>
                          <a:ea typeface="Noto Serif JP SemiBold" panose="02020200000000000000" pitchFamily="18" charset="-128"/>
                        </a:rPr>
                        <a:t>1</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色を推奨）</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150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700"/>
                        </a:lnSpc>
                      </a:pPr>
                      <a:r>
                        <a:rPr lang="en-US" altLang="ja-JP" sz="1500" b="0" kern="0" dirty="0">
                          <a:solidFill>
                            <a:schemeClr val="tx1"/>
                          </a:solidFill>
                          <a:latin typeface="Noto Serif JP SemiBold" panose="02020200000000000000" pitchFamily="18" charset="-128"/>
                          <a:ea typeface="Noto Serif JP SemiBold" panose="02020200000000000000" pitchFamily="18" charset="-128"/>
                        </a:rPr>
                        <a:t>30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個～</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57413">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針新規型製作</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23,000</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円</a:t>
                      </a:r>
                      <a:r>
                        <a:rPr lang="en-US" altLang="ja-JP" sz="1200" b="0" kern="0" dirty="0">
                          <a:solidFill>
                            <a:schemeClr val="tx1"/>
                          </a:solidFill>
                          <a:latin typeface="Noto Serif JP SemiBold" panose="02020200000000000000" pitchFamily="18" charset="-128"/>
                          <a:ea typeface="Noto Serif JP SemiBold" panose="02020200000000000000" pitchFamily="18" charset="-128"/>
                        </a:rPr>
                        <a:t>/</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本  　　　色指定可能</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700"/>
                        </a:lnSpc>
                      </a:pPr>
                      <a:r>
                        <a:rPr lang="ja-JP" altLang="en-US" sz="1400" b="0" kern="0" dirty="0">
                          <a:solidFill>
                            <a:schemeClr val="tx1"/>
                          </a:solidFill>
                          <a:latin typeface="Noto Serif JP SemiBold" panose="02020200000000000000" pitchFamily="18" charset="-128"/>
                          <a:ea typeface="Noto Serif JP SemiBold" panose="02020200000000000000" pitchFamily="18" charset="-128"/>
                        </a:rPr>
                        <a:t>単価　</a:t>
                      </a:r>
                      <a:r>
                        <a:rPr lang="en-US" altLang="ja-JP" sz="1400" b="0" kern="0" dirty="0">
                          <a:solidFill>
                            <a:schemeClr val="tx1"/>
                          </a:solidFill>
                          <a:latin typeface="Noto Serif JP SemiBold" panose="02020200000000000000" pitchFamily="18" charset="-128"/>
                          <a:ea typeface="Noto Serif JP SemiBold" panose="02020200000000000000" pitchFamily="18" charset="-128"/>
                        </a:rPr>
                        <a:t>21</a:t>
                      </a:r>
                      <a:r>
                        <a:rPr lang="ja-JP" altLang="en-US" sz="1400" b="0" kern="0" dirty="0">
                          <a:solidFill>
                            <a:schemeClr val="tx1"/>
                          </a:solidFill>
                          <a:latin typeface="Noto Serif JP SemiBold" panose="02020200000000000000" pitchFamily="18" charset="-128"/>
                          <a:ea typeface="Noto Serif JP SemiBold" panose="02020200000000000000" pitchFamily="18" charset="-128"/>
                        </a:rPr>
                        <a:t>円</a:t>
                      </a:r>
                      <a:r>
                        <a:rPr lang="en-US" altLang="ja-JP" sz="1400" b="0" kern="0" dirty="0">
                          <a:solidFill>
                            <a:schemeClr val="tx1"/>
                          </a:solidFill>
                          <a:latin typeface="Noto Serif JP SemiBold" panose="02020200000000000000" pitchFamily="18" charset="-128"/>
                          <a:ea typeface="Noto Serif JP SemiBold" panose="02020200000000000000" pitchFamily="18" charset="-128"/>
                        </a:rPr>
                        <a:t>/</a:t>
                      </a:r>
                      <a:r>
                        <a:rPr lang="ja-JP" altLang="en-US" sz="1400" b="0" kern="0" dirty="0">
                          <a:solidFill>
                            <a:schemeClr val="tx1"/>
                          </a:solidFill>
                          <a:latin typeface="Noto Serif JP SemiBold" panose="02020200000000000000" pitchFamily="18" charset="-128"/>
                          <a:ea typeface="Noto Serif JP SemiBold" panose="02020200000000000000" pitchFamily="18" charset="-128"/>
                        </a:rPr>
                        <a:t>本</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700"/>
                        </a:lnSpc>
                      </a:pPr>
                      <a:r>
                        <a:rPr lang="en-US" altLang="ja-JP" sz="1400" b="0" kern="0" dirty="0">
                          <a:solidFill>
                            <a:schemeClr val="tx1"/>
                          </a:solidFill>
                          <a:latin typeface="Noto Serif JP SemiBold" panose="02020200000000000000" pitchFamily="18" charset="-128"/>
                          <a:ea typeface="Noto Serif JP SemiBold" panose="02020200000000000000" pitchFamily="18" charset="-128"/>
                        </a:rPr>
                        <a:t>300</a:t>
                      </a:r>
                      <a:r>
                        <a:rPr lang="ja-JP" altLang="en-US" sz="1400" b="0" kern="0" dirty="0">
                          <a:solidFill>
                            <a:schemeClr val="tx1"/>
                          </a:solidFill>
                          <a:latin typeface="Noto Serif JP SemiBold" panose="02020200000000000000" pitchFamily="18" charset="-128"/>
                          <a:ea typeface="Noto Serif JP SemiBold" panose="02020200000000000000" pitchFamily="18" charset="-128"/>
                        </a:rPr>
                        <a:t>個～</a:t>
                      </a:r>
                      <a:endParaRPr lang="en-US" altLang="ja-JP" sz="14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3" name="テキスト プレースホルダー 122">
            <a:extLst>
              <a:ext uri="{FF2B5EF4-FFF2-40B4-BE49-F238E27FC236}">
                <a16:creationId xmlns:a16="http://schemas.microsoft.com/office/drawing/2014/main" id="{03AA9776-7807-43ED-7778-64DD41846D95}"/>
              </a:ext>
            </a:extLst>
          </p:cNvPr>
          <p:cNvSpPr txBox="1">
            <a:spLocks/>
          </p:cNvSpPr>
          <p:nvPr/>
        </p:nvSpPr>
        <p:spPr>
          <a:xfrm>
            <a:off x="456476" y="2794425"/>
            <a:ext cx="4465638" cy="260350"/>
          </a:xfrm>
          <a:prstGeom prst="rect">
            <a:avLst/>
          </a:prstGeom>
        </p:spPr>
        <p:txBody>
          <a:bodyPr anchor="ctr"/>
          <a:lstStyle>
            <a:lvl1pPr marL="0" marR="0" indent="0" algn="l" rtl="0" eaLnBrk="1" latinLnBrk="0" hangingPunct="1">
              <a:spcBef>
                <a:spcPct val="20000"/>
              </a:spcBef>
              <a:buFontTx/>
              <a:buNone/>
              <a:defRPr kumimoji="1" lang="ja-JP" sz="1400">
                <a:solidFill>
                  <a:srgbClr val="1C1C1C"/>
                </a:solidFill>
                <a:latin typeface="+mj-ea"/>
                <a:ea typeface="+mj-ea"/>
                <a:cs typeface="+mn-cs"/>
              </a:defRPr>
            </a:lvl1pPr>
            <a:lvl2pPr marL="742950" indent="-285750" algn="l" rtl="0" eaLnBrk="1" latinLnBrk="0" hangingPunct="1">
              <a:spcBef>
                <a:spcPct val="20000"/>
              </a:spcBef>
              <a:buFontTx/>
              <a:buNone/>
              <a:defRPr kumimoji="1" lang="ja-JP" sz="1200">
                <a:solidFill>
                  <a:srgbClr val="1C1C1C"/>
                </a:solidFill>
                <a:latin typeface="+mj-ea"/>
                <a:ea typeface="+mj-ea"/>
                <a:cs typeface="+mn-cs"/>
              </a:defRPr>
            </a:lvl2pPr>
            <a:lvl3pPr marL="1143000" indent="-228600" algn="l" rtl="0" eaLnBrk="1" latinLnBrk="0" hangingPunct="1">
              <a:spcBef>
                <a:spcPct val="20000"/>
              </a:spcBef>
              <a:buFontTx/>
              <a:buNone/>
              <a:defRPr kumimoji="1" lang="ja-JP" sz="1000">
                <a:solidFill>
                  <a:srgbClr val="1C1C1C"/>
                </a:solidFill>
                <a:latin typeface="+mj-ea"/>
                <a:ea typeface="+mj-ea"/>
                <a:cs typeface="+mn-cs"/>
              </a:defRPr>
            </a:lvl3pPr>
            <a:lvl4pPr marL="1600200" indent="-228600" algn="l" rtl="0" eaLnBrk="1" latinLnBrk="0" hangingPunct="1">
              <a:spcBef>
                <a:spcPct val="20000"/>
              </a:spcBef>
              <a:buFontTx/>
              <a:buNone/>
              <a:defRPr kumimoji="1" lang="ja-JP" sz="800">
                <a:solidFill>
                  <a:srgbClr val="1C1C1C"/>
                </a:solidFill>
                <a:latin typeface="+mj-ea"/>
                <a:ea typeface="+mj-ea"/>
                <a:cs typeface="+mn-cs"/>
              </a:defRPr>
            </a:lvl4pPr>
            <a:lvl5pPr marL="2057400" indent="-228600" algn="l" rtl="0" eaLnBrk="1" latinLnBrk="0" hangingPunct="1">
              <a:spcBef>
                <a:spcPct val="20000"/>
              </a:spcBef>
              <a:buFontTx/>
              <a:buNone/>
              <a:defRPr kumimoji="1" lang="ja-JP" sz="600">
                <a:solidFill>
                  <a:srgbClr val="1C1C1C"/>
                </a:solidFill>
                <a:latin typeface="+mj-ea"/>
                <a:ea typeface="+mj-ea"/>
                <a:cs typeface="+mn-cs"/>
              </a:defRPr>
            </a:lvl5pPr>
            <a:lvl6pPr marL="2514600" indent="-228600" algn="l" rtl="0" eaLnBrk="1" latinLnBrk="0" hangingPunct="1">
              <a:spcBef>
                <a:spcPct val="20000"/>
              </a:spcBef>
              <a:buChar char="•"/>
              <a:defRPr kumimoji="1" lang="ja-JP" sz="2000">
                <a:solidFill>
                  <a:schemeClr val="tx1"/>
                </a:solidFill>
                <a:latin typeface="+mn-lt"/>
                <a:ea typeface="+mn-ea"/>
                <a:cs typeface="+mn-cs"/>
              </a:defRPr>
            </a:lvl6pPr>
            <a:lvl7pPr marL="2971800" indent="-228600" algn="l" rtl="0" eaLnBrk="1" latinLnBrk="0" hangingPunct="1">
              <a:spcBef>
                <a:spcPct val="20000"/>
              </a:spcBef>
              <a:buChar char="•"/>
              <a:defRPr kumimoji="1" lang="ja-JP" sz="2000">
                <a:solidFill>
                  <a:schemeClr val="tx1"/>
                </a:solidFill>
                <a:latin typeface="+mn-lt"/>
                <a:ea typeface="+mn-ea"/>
                <a:cs typeface="+mn-cs"/>
              </a:defRPr>
            </a:lvl7pPr>
            <a:lvl8pPr marL="3429000" indent="-228600" algn="l" rtl="0" eaLnBrk="1" latinLnBrk="0" hangingPunct="1">
              <a:spcBef>
                <a:spcPct val="20000"/>
              </a:spcBef>
              <a:buChar char="•"/>
              <a:defRPr kumimoji="1" lang="ja-JP" sz="2000">
                <a:solidFill>
                  <a:schemeClr val="tx1"/>
                </a:solidFill>
                <a:latin typeface="+mn-lt"/>
                <a:ea typeface="+mn-ea"/>
                <a:cs typeface="+mn-cs"/>
              </a:defRPr>
            </a:lvl8pPr>
            <a:lvl9pPr marL="3886200" indent="-228600" algn="l" rtl="0" eaLnBrk="1" latinLnBrk="0" hangingPunct="1">
              <a:spcBef>
                <a:spcPct val="20000"/>
              </a:spcBef>
              <a:buChar char="•"/>
              <a:defRPr kumimoji="1" lang="ja-JP" sz="2000">
                <a:solidFill>
                  <a:schemeClr val="tx1"/>
                </a:solidFill>
                <a:latin typeface="+mn-lt"/>
                <a:ea typeface="+mn-ea"/>
                <a:cs typeface="+mn-cs"/>
              </a:defRPr>
            </a:lvl9pPr>
            <a:extLst/>
          </a:lstStyle>
          <a:p>
            <a:pPr>
              <a:defRPr/>
            </a:pPr>
            <a:r>
              <a:rPr lang="ja-JP" altLang="en-US" sz="1500" b="1" kern="0" dirty="0">
                <a:solidFill>
                  <a:schemeClr val="tx1"/>
                </a:solidFill>
                <a:latin typeface="Noto Sans JP Black" panose="020B0200000000000000" pitchFamily="50" charset="-128"/>
                <a:ea typeface="Noto Sans JP Black" panose="020B0200000000000000" pitchFamily="50" charset="-128"/>
              </a:rPr>
              <a:t>バンド　新規製作</a:t>
            </a:r>
            <a:endParaRPr altLang="en-US" sz="1500" b="1" kern="0" dirty="0">
              <a:solidFill>
                <a:schemeClr val="tx1"/>
              </a:solidFill>
              <a:latin typeface="Noto Sans JP Black" panose="020B0200000000000000" pitchFamily="50" charset="-128"/>
              <a:ea typeface="Noto Sans JP Black" panose="020B0200000000000000" pitchFamily="50" charset="-128"/>
            </a:endParaRPr>
          </a:p>
        </p:txBody>
      </p:sp>
      <p:graphicFrame>
        <p:nvGraphicFramePr>
          <p:cNvPr id="4" name="表 3">
            <a:extLst>
              <a:ext uri="{FF2B5EF4-FFF2-40B4-BE49-F238E27FC236}">
                <a16:creationId xmlns:a16="http://schemas.microsoft.com/office/drawing/2014/main" id="{64D0E858-75E8-21E1-DFE9-5A359EAE7CA2}"/>
              </a:ext>
            </a:extLst>
          </p:cNvPr>
          <p:cNvGraphicFramePr>
            <a:graphicFrameLocks noGrp="1"/>
          </p:cNvGraphicFramePr>
          <p:nvPr>
            <p:extLst>
              <p:ext uri="{D42A27DB-BD31-4B8C-83A1-F6EECF244321}">
                <p14:modId xmlns:p14="http://schemas.microsoft.com/office/powerpoint/2010/main" val="3101785509"/>
              </p:ext>
            </p:extLst>
          </p:nvPr>
        </p:nvGraphicFramePr>
        <p:xfrm>
          <a:off x="561252" y="3135078"/>
          <a:ext cx="10766111" cy="2417132"/>
        </p:xfrm>
        <a:graphic>
          <a:graphicData uri="http://schemas.openxmlformats.org/drawingml/2006/table">
            <a:tbl>
              <a:tblPr firstRow="1" bandRow="1"/>
              <a:tblGrid>
                <a:gridCol w="2710818">
                  <a:extLst>
                    <a:ext uri="{9D8B030D-6E8A-4147-A177-3AD203B41FA5}">
                      <a16:colId xmlns:a16="http://schemas.microsoft.com/office/drawing/2014/main" val="20000"/>
                    </a:ext>
                  </a:extLst>
                </a:gridCol>
                <a:gridCol w="4680013">
                  <a:extLst>
                    <a:ext uri="{9D8B030D-6E8A-4147-A177-3AD203B41FA5}">
                      <a16:colId xmlns:a16="http://schemas.microsoft.com/office/drawing/2014/main" val="20001"/>
                    </a:ext>
                  </a:extLst>
                </a:gridCol>
                <a:gridCol w="3375280">
                  <a:extLst>
                    <a:ext uri="{9D8B030D-6E8A-4147-A177-3AD203B41FA5}">
                      <a16:colId xmlns:a16="http://schemas.microsoft.com/office/drawing/2014/main" val="2172062338"/>
                    </a:ext>
                  </a:extLst>
                </a:gridCol>
              </a:tblGrid>
              <a:tr h="366419">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1500" b="0" dirty="0">
                          <a:solidFill>
                            <a:schemeClr val="tx1"/>
                          </a:solidFill>
                          <a:latin typeface="Noto Serif JP SemiBold" panose="02020200000000000000" pitchFamily="18" charset="-128"/>
                          <a:ea typeface="Noto Serif JP SemiBold" panose="02020200000000000000" pitchFamily="18" charset="-128"/>
                        </a:rPr>
                        <a:t>単価</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algn="ctr">
                        <a:lnSpc>
                          <a:spcPts val="1700"/>
                        </a:lnSpc>
                      </a:pPr>
                      <a:r>
                        <a:rPr kumimoji="1" lang="ja-JP" altLang="en-US" sz="1500" b="0" dirty="0">
                          <a:solidFill>
                            <a:schemeClr val="tx1"/>
                          </a:solidFill>
                          <a:latin typeface="Noto Serif JP SemiBold" panose="02020200000000000000" pitchFamily="18" charset="-128"/>
                          <a:ea typeface="Noto Serif JP SemiBold" panose="02020200000000000000" pitchFamily="18" charset="-128"/>
                        </a:rPr>
                        <a:t>最小ロット</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393914">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本革バンド</a:t>
                      </a:r>
                      <a:endPar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590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r>
                        <a:rPr lang="en-US" altLang="ja-JP" sz="1200" b="0" kern="0" dirty="0">
                          <a:solidFill>
                            <a:schemeClr val="tx1"/>
                          </a:solidFill>
                          <a:latin typeface="Noto Serif JP SemiBold" panose="02020200000000000000" pitchFamily="18" charset="-128"/>
                          <a:ea typeface="Noto Serif JP SemiBold" panose="02020200000000000000" pitchFamily="18" charset="-128"/>
                        </a:rPr>
                        <a:t>/</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本　　　（</a:t>
                      </a:r>
                      <a:r>
                        <a:rPr lang="en-US" altLang="ja-JP" sz="1200" b="0" kern="0" dirty="0">
                          <a:solidFill>
                            <a:schemeClr val="tx1"/>
                          </a:solidFill>
                          <a:latin typeface="Noto Serif JP SemiBold" panose="02020200000000000000" pitchFamily="18" charset="-128"/>
                          <a:ea typeface="Noto Serif JP SemiBold" panose="02020200000000000000" pitchFamily="18" charset="-128"/>
                        </a:rPr>
                        <a:t>GENUINE  LEATHER</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a:t>
                      </a:r>
                      <a:endParaRPr lang="en-US" altLang="ja-JP" sz="12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300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本～</a:t>
                      </a:r>
                      <a:r>
                        <a:rPr lang="ja-JP" altLang="en-US" sz="1000" b="0" kern="0" dirty="0">
                          <a:solidFill>
                            <a:schemeClr val="tx1"/>
                          </a:solidFill>
                          <a:latin typeface="Noto Serif JP SemiBold" panose="02020200000000000000" pitchFamily="18" charset="-128"/>
                          <a:ea typeface="Noto Serif JP SemiBold" panose="02020200000000000000" pitchFamily="18" charset="-128"/>
                        </a:rPr>
                        <a:t>（色によって多少変動）</a:t>
                      </a:r>
                      <a:endParaRPr lang="ja-JP" altLang="en-US" sz="15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3914">
                <a:tc>
                  <a:txBody>
                    <a:bodyPr/>
                    <a:lstStyle/>
                    <a:p>
                      <a:r>
                        <a:rPr kumimoji="1" lang="en-US" altLang="ja-JP"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PU</a:t>
                      </a:r>
                      <a:r>
                        <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レザーバンド</a:t>
                      </a:r>
                      <a:endParaRPr kumimoji="1" lang="en-US" altLang="ja-JP"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420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r>
                        <a:rPr lang="en-US" altLang="ja-JP" sz="1200" b="0" kern="0" dirty="0">
                          <a:solidFill>
                            <a:schemeClr val="tx1"/>
                          </a:solidFill>
                          <a:latin typeface="Noto Serif JP SemiBold" panose="02020200000000000000" pitchFamily="18" charset="-128"/>
                          <a:ea typeface="Noto Serif JP SemiBold" panose="02020200000000000000" pitchFamily="18" charset="-128"/>
                        </a:rPr>
                        <a:t>/</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本　　</a:t>
                      </a:r>
                      <a:endParaRPr lang="en-US" altLang="ja-JP" sz="12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200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本～</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r h="457413">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ナイロンバンド</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既存カラー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280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r>
                        <a:rPr lang="en-US" altLang="ja-JP" sz="1200" b="0" kern="0" dirty="0">
                          <a:solidFill>
                            <a:schemeClr val="tx1"/>
                          </a:solidFill>
                          <a:latin typeface="Noto Serif JP SemiBold" panose="02020200000000000000" pitchFamily="18" charset="-128"/>
                          <a:ea typeface="Noto Serif JP SemiBold" panose="02020200000000000000" pitchFamily="18" charset="-128"/>
                        </a:rPr>
                        <a:t>/</a:t>
                      </a:r>
                      <a:r>
                        <a:rPr lang="ja-JP" altLang="en-US" sz="1200" b="0" kern="0" dirty="0">
                          <a:solidFill>
                            <a:schemeClr val="tx1"/>
                          </a:solidFill>
                          <a:latin typeface="Noto Serif JP SemiBold" panose="02020200000000000000" pitchFamily="18" charset="-128"/>
                          <a:ea typeface="Noto Serif JP SemiBold" panose="02020200000000000000" pitchFamily="18" charset="-128"/>
                        </a:rPr>
                        <a:t>本　　</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指定色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350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r>
                        <a:rPr lang="en-US" altLang="ja-JP" sz="1050" b="0" kern="0" dirty="0">
                          <a:solidFill>
                            <a:schemeClr val="tx1"/>
                          </a:solidFill>
                          <a:latin typeface="Noto Serif JP SemiBold" panose="02020200000000000000" pitchFamily="18" charset="-128"/>
                          <a:ea typeface="Noto Serif JP SemiBold" panose="02020200000000000000" pitchFamily="18" charset="-128"/>
                        </a:rPr>
                        <a:t>/</a:t>
                      </a:r>
                      <a:r>
                        <a:rPr lang="ja-JP" altLang="en-US" sz="1050" b="0" kern="0" dirty="0">
                          <a:solidFill>
                            <a:schemeClr val="tx1"/>
                          </a:solidFill>
                          <a:latin typeface="Noto Serif JP SemiBold" panose="02020200000000000000" pitchFamily="18" charset="-128"/>
                          <a:ea typeface="Noto Serif JP SemiBold" panose="02020200000000000000" pitchFamily="18" charset="-128"/>
                        </a:rPr>
                        <a:t>本</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700"/>
                        </a:lnSpc>
                      </a:pPr>
                      <a:r>
                        <a:rPr lang="ja-JP" altLang="en-US" sz="14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400" b="0" kern="0" dirty="0">
                          <a:solidFill>
                            <a:schemeClr val="tx1"/>
                          </a:solidFill>
                          <a:latin typeface="Noto Serif JP SemiBold" panose="02020200000000000000" pitchFamily="18" charset="-128"/>
                          <a:ea typeface="Noto Serif JP SemiBold" panose="02020200000000000000" pitchFamily="18" charset="-128"/>
                        </a:rPr>
                        <a:t>100</a:t>
                      </a:r>
                      <a:r>
                        <a:rPr lang="ja-JP" altLang="en-US" sz="1400" b="0" kern="0" dirty="0">
                          <a:solidFill>
                            <a:schemeClr val="tx1"/>
                          </a:solidFill>
                          <a:latin typeface="Noto Serif JP SemiBold" panose="02020200000000000000" pitchFamily="18" charset="-128"/>
                          <a:ea typeface="Noto Serif JP SemiBold" panose="02020200000000000000" pitchFamily="18" charset="-128"/>
                        </a:rPr>
                        <a:t>本～</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シリコンバンド</a:t>
                      </a:r>
                      <a:endParaRPr kumimoji="1" lang="ja-JP" altLang="en-US" sz="1100" b="0" dirty="0">
                        <a:solidFill>
                          <a:srgbClr val="FF0000"/>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ご相談ください　</a:t>
                      </a:r>
                      <a:r>
                        <a:rPr lang="en-US" altLang="ja-JP" sz="1100" b="1" kern="0" dirty="0">
                          <a:solidFill>
                            <a:schemeClr val="tx1"/>
                          </a:solidFill>
                          <a:latin typeface="Noto Sans JP Black" panose="020B0200000000000000" pitchFamily="50" charset="-128"/>
                          <a:ea typeface="Noto Sans JP Black" panose="020B0200000000000000" pitchFamily="50" charset="-128"/>
                        </a:rPr>
                        <a:t>※</a:t>
                      </a:r>
                      <a:r>
                        <a:rPr lang="ja-JP" altLang="en-US" sz="1100" b="1" kern="0" dirty="0">
                          <a:solidFill>
                            <a:schemeClr val="tx1"/>
                          </a:solidFill>
                          <a:latin typeface="Noto Sans JP Black" panose="020B0200000000000000" pitchFamily="50" charset="-128"/>
                          <a:ea typeface="Noto Sans JP Black" panose="020B0200000000000000" pitchFamily="50" charset="-128"/>
                        </a:rPr>
                        <a:t>色、形、サイズにより変動</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700"/>
                        </a:lnSpc>
                      </a:pPr>
                      <a:endParaRPr lang="ja-JP" altLang="en-US" sz="14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メタルバンド</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ご相談ください　</a:t>
                      </a:r>
                      <a:r>
                        <a:rPr lang="en-US" altLang="ja-JP" sz="1100" b="1" kern="0" dirty="0">
                          <a:solidFill>
                            <a:schemeClr val="tx1"/>
                          </a:solidFill>
                          <a:latin typeface="Noto Sans JP Black" panose="020B0200000000000000" pitchFamily="50" charset="-128"/>
                          <a:ea typeface="Noto Sans JP Black" panose="020B0200000000000000" pitchFamily="50" charset="-128"/>
                        </a:rPr>
                        <a:t>※</a:t>
                      </a:r>
                      <a:r>
                        <a:rPr lang="ja-JP" altLang="en-US" sz="1100" b="1" kern="0" dirty="0">
                          <a:solidFill>
                            <a:schemeClr val="tx1"/>
                          </a:solidFill>
                          <a:latin typeface="Noto Sans JP Black" panose="020B0200000000000000" pitchFamily="50" charset="-128"/>
                          <a:ea typeface="Noto Sans JP Black" panose="020B0200000000000000" pitchFamily="50" charset="-128"/>
                        </a:rPr>
                        <a:t>色、形、サイズにより変動</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700"/>
                        </a:lnSpc>
                      </a:pPr>
                      <a:endParaRPr lang="ja-JP" altLang="en-US" sz="14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4484938"/>
                  </a:ext>
                </a:extLst>
              </a:tr>
            </a:tbl>
          </a:graphicData>
        </a:graphic>
      </p:graphicFrame>
      <p:sp>
        <p:nvSpPr>
          <p:cNvPr id="6" name="テキスト プレースホルダー 122">
            <a:extLst>
              <a:ext uri="{FF2B5EF4-FFF2-40B4-BE49-F238E27FC236}">
                <a16:creationId xmlns:a16="http://schemas.microsoft.com/office/drawing/2014/main" id="{0C729F12-130F-A7B1-0912-BC58B2146382}"/>
              </a:ext>
            </a:extLst>
          </p:cNvPr>
          <p:cNvSpPr txBox="1">
            <a:spLocks/>
          </p:cNvSpPr>
          <p:nvPr/>
        </p:nvSpPr>
        <p:spPr>
          <a:xfrm>
            <a:off x="456476" y="5705778"/>
            <a:ext cx="4465638" cy="260350"/>
          </a:xfrm>
          <a:prstGeom prst="rect">
            <a:avLst/>
          </a:prstGeom>
        </p:spPr>
        <p:txBody>
          <a:bodyPr anchor="ctr"/>
          <a:lstStyle>
            <a:lvl1pPr marL="0" marR="0" indent="0" algn="l" rtl="0" eaLnBrk="1" latinLnBrk="0" hangingPunct="1">
              <a:spcBef>
                <a:spcPct val="20000"/>
              </a:spcBef>
              <a:buFontTx/>
              <a:buNone/>
              <a:defRPr kumimoji="1" lang="ja-JP" sz="1400">
                <a:solidFill>
                  <a:srgbClr val="1C1C1C"/>
                </a:solidFill>
                <a:latin typeface="+mj-ea"/>
                <a:ea typeface="+mj-ea"/>
                <a:cs typeface="+mn-cs"/>
              </a:defRPr>
            </a:lvl1pPr>
            <a:lvl2pPr marL="742950" indent="-285750" algn="l" rtl="0" eaLnBrk="1" latinLnBrk="0" hangingPunct="1">
              <a:spcBef>
                <a:spcPct val="20000"/>
              </a:spcBef>
              <a:buFontTx/>
              <a:buNone/>
              <a:defRPr kumimoji="1" lang="ja-JP" sz="1200">
                <a:solidFill>
                  <a:srgbClr val="1C1C1C"/>
                </a:solidFill>
                <a:latin typeface="+mj-ea"/>
                <a:ea typeface="+mj-ea"/>
                <a:cs typeface="+mn-cs"/>
              </a:defRPr>
            </a:lvl2pPr>
            <a:lvl3pPr marL="1143000" indent="-228600" algn="l" rtl="0" eaLnBrk="1" latinLnBrk="0" hangingPunct="1">
              <a:spcBef>
                <a:spcPct val="20000"/>
              </a:spcBef>
              <a:buFontTx/>
              <a:buNone/>
              <a:defRPr kumimoji="1" lang="ja-JP" sz="1000">
                <a:solidFill>
                  <a:srgbClr val="1C1C1C"/>
                </a:solidFill>
                <a:latin typeface="+mj-ea"/>
                <a:ea typeface="+mj-ea"/>
                <a:cs typeface="+mn-cs"/>
              </a:defRPr>
            </a:lvl3pPr>
            <a:lvl4pPr marL="1600200" indent="-228600" algn="l" rtl="0" eaLnBrk="1" latinLnBrk="0" hangingPunct="1">
              <a:spcBef>
                <a:spcPct val="20000"/>
              </a:spcBef>
              <a:buFontTx/>
              <a:buNone/>
              <a:defRPr kumimoji="1" lang="ja-JP" sz="800">
                <a:solidFill>
                  <a:srgbClr val="1C1C1C"/>
                </a:solidFill>
                <a:latin typeface="+mj-ea"/>
                <a:ea typeface="+mj-ea"/>
                <a:cs typeface="+mn-cs"/>
              </a:defRPr>
            </a:lvl4pPr>
            <a:lvl5pPr marL="2057400" indent="-228600" algn="l" rtl="0" eaLnBrk="1" latinLnBrk="0" hangingPunct="1">
              <a:spcBef>
                <a:spcPct val="20000"/>
              </a:spcBef>
              <a:buFontTx/>
              <a:buNone/>
              <a:defRPr kumimoji="1" lang="ja-JP" sz="600">
                <a:solidFill>
                  <a:srgbClr val="1C1C1C"/>
                </a:solidFill>
                <a:latin typeface="+mj-ea"/>
                <a:ea typeface="+mj-ea"/>
                <a:cs typeface="+mn-cs"/>
              </a:defRPr>
            </a:lvl5pPr>
            <a:lvl6pPr marL="2514600" indent="-228600" algn="l" rtl="0" eaLnBrk="1" latinLnBrk="0" hangingPunct="1">
              <a:spcBef>
                <a:spcPct val="20000"/>
              </a:spcBef>
              <a:buChar char="•"/>
              <a:defRPr kumimoji="1" lang="ja-JP" sz="2000">
                <a:solidFill>
                  <a:schemeClr val="tx1"/>
                </a:solidFill>
                <a:latin typeface="+mn-lt"/>
                <a:ea typeface="+mn-ea"/>
                <a:cs typeface="+mn-cs"/>
              </a:defRPr>
            </a:lvl6pPr>
            <a:lvl7pPr marL="2971800" indent="-228600" algn="l" rtl="0" eaLnBrk="1" latinLnBrk="0" hangingPunct="1">
              <a:spcBef>
                <a:spcPct val="20000"/>
              </a:spcBef>
              <a:buChar char="•"/>
              <a:defRPr kumimoji="1" lang="ja-JP" sz="2000">
                <a:solidFill>
                  <a:schemeClr val="tx1"/>
                </a:solidFill>
                <a:latin typeface="+mn-lt"/>
                <a:ea typeface="+mn-ea"/>
                <a:cs typeface="+mn-cs"/>
              </a:defRPr>
            </a:lvl7pPr>
            <a:lvl8pPr marL="3429000" indent="-228600" algn="l" rtl="0" eaLnBrk="1" latinLnBrk="0" hangingPunct="1">
              <a:spcBef>
                <a:spcPct val="20000"/>
              </a:spcBef>
              <a:buChar char="•"/>
              <a:defRPr kumimoji="1" lang="ja-JP" sz="2000">
                <a:solidFill>
                  <a:schemeClr val="tx1"/>
                </a:solidFill>
                <a:latin typeface="+mn-lt"/>
                <a:ea typeface="+mn-ea"/>
                <a:cs typeface="+mn-cs"/>
              </a:defRPr>
            </a:lvl8pPr>
            <a:lvl9pPr marL="3886200" indent="-228600" algn="l" rtl="0" eaLnBrk="1" latinLnBrk="0" hangingPunct="1">
              <a:spcBef>
                <a:spcPct val="20000"/>
              </a:spcBef>
              <a:buChar char="•"/>
              <a:defRPr kumimoji="1" lang="ja-JP" sz="2000">
                <a:solidFill>
                  <a:schemeClr val="tx1"/>
                </a:solidFill>
                <a:latin typeface="+mn-lt"/>
                <a:ea typeface="+mn-ea"/>
                <a:cs typeface="+mn-cs"/>
              </a:defRPr>
            </a:lvl9pPr>
            <a:extLst/>
          </a:lstStyle>
          <a:p>
            <a:pPr>
              <a:defRPr/>
            </a:pPr>
            <a:r>
              <a:rPr lang="ja-JP" altLang="en-US" sz="1500" b="1" kern="0" dirty="0">
                <a:solidFill>
                  <a:schemeClr val="tx1"/>
                </a:solidFill>
                <a:latin typeface="Noto Sans JP Black" panose="020B0200000000000000" pitchFamily="50" charset="-128"/>
                <a:ea typeface="Noto Sans JP Black" panose="020B0200000000000000" pitchFamily="50" charset="-128"/>
              </a:rPr>
              <a:t>校正用　サンプル製作費</a:t>
            </a:r>
            <a:endParaRPr altLang="en-US" sz="1500" b="1" kern="0" dirty="0">
              <a:solidFill>
                <a:schemeClr val="tx1"/>
              </a:solidFill>
              <a:latin typeface="Noto Sans JP Black" panose="020B0200000000000000" pitchFamily="50" charset="-128"/>
              <a:ea typeface="Noto Sans JP Black" panose="020B0200000000000000" pitchFamily="50" charset="-128"/>
            </a:endParaRPr>
          </a:p>
        </p:txBody>
      </p:sp>
      <p:graphicFrame>
        <p:nvGraphicFramePr>
          <p:cNvPr id="8" name="表 7">
            <a:extLst>
              <a:ext uri="{FF2B5EF4-FFF2-40B4-BE49-F238E27FC236}">
                <a16:creationId xmlns:a16="http://schemas.microsoft.com/office/drawing/2014/main" id="{4282D4EA-D664-2849-C2F7-5AD44CADE2B9}"/>
              </a:ext>
            </a:extLst>
          </p:cNvPr>
          <p:cNvGraphicFramePr>
            <a:graphicFrameLocks noGrp="1"/>
          </p:cNvGraphicFramePr>
          <p:nvPr>
            <p:extLst>
              <p:ext uri="{D42A27DB-BD31-4B8C-83A1-F6EECF244321}">
                <p14:modId xmlns:p14="http://schemas.microsoft.com/office/powerpoint/2010/main" val="1510781611"/>
              </p:ext>
            </p:extLst>
          </p:nvPr>
        </p:nvGraphicFramePr>
        <p:xfrm>
          <a:off x="561252" y="6025276"/>
          <a:ext cx="10766112" cy="393914"/>
        </p:xfrm>
        <a:graphic>
          <a:graphicData uri="http://schemas.openxmlformats.org/drawingml/2006/table">
            <a:tbl>
              <a:tblPr firstRow="1" bandRow="1"/>
              <a:tblGrid>
                <a:gridCol w="2710818">
                  <a:extLst>
                    <a:ext uri="{9D8B030D-6E8A-4147-A177-3AD203B41FA5}">
                      <a16:colId xmlns:a16="http://schemas.microsoft.com/office/drawing/2014/main" val="3632046555"/>
                    </a:ext>
                  </a:extLst>
                </a:gridCol>
                <a:gridCol w="4027647">
                  <a:extLst>
                    <a:ext uri="{9D8B030D-6E8A-4147-A177-3AD203B41FA5}">
                      <a16:colId xmlns:a16="http://schemas.microsoft.com/office/drawing/2014/main" val="3039808038"/>
                    </a:ext>
                  </a:extLst>
                </a:gridCol>
                <a:gridCol w="4027647">
                  <a:extLst>
                    <a:ext uri="{9D8B030D-6E8A-4147-A177-3AD203B41FA5}">
                      <a16:colId xmlns:a16="http://schemas.microsoft.com/office/drawing/2014/main" val="3617113185"/>
                    </a:ext>
                  </a:extLst>
                </a:gridCol>
              </a:tblGrid>
              <a:tr h="393914">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人件費＋輸入費＋材料費</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25,000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14,000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6000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約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45,000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4382066"/>
                  </a:ext>
                </a:extLst>
              </a:tr>
            </a:tbl>
          </a:graphicData>
        </a:graphic>
      </p:graphicFrame>
      <p:sp>
        <p:nvSpPr>
          <p:cNvPr id="10" name="テキスト ボックス 9">
            <a:extLst>
              <a:ext uri="{FF2B5EF4-FFF2-40B4-BE49-F238E27FC236}">
                <a16:creationId xmlns:a16="http://schemas.microsoft.com/office/drawing/2014/main" id="{76EF6A57-9B45-C251-A82C-C9DA426D42E4}"/>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pic>
        <p:nvPicPr>
          <p:cNvPr id="11" name="図 10">
            <a:hlinkClick r:id="rId2" action="ppaction://hlinksldjump"/>
            <a:extLst>
              <a:ext uri="{FF2B5EF4-FFF2-40B4-BE49-F238E27FC236}">
                <a16:creationId xmlns:a16="http://schemas.microsoft.com/office/drawing/2014/main" id="{58C17A78-CA6E-625E-5170-ED8FE86DC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3852145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7B578-6987-97FB-C9DD-DF178C87E982}"/>
            </a:ext>
          </a:extLst>
        </p:cNvPr>
        <p:cNvGrpSpPr/>
        <p:nvPr/>
      </p:nvGrpSpPr>
      <p:grpSpPr>
        <a:xfrm>
          <a:off x="0" y="0"/>
          <a:ext cx="0" cy="0"/>
          <a:chOff x="0" y="0"/>
          <a:chExt cx="0" cy="0"/>
        </a:xfrm>
      </p:grpSpPr>
      <p:sp>
        <p:nvSpPr>
          <p:cNvPr id="20" name="二等辺三角形 19">
            <a:extLst>
              <a:ext uri="{FF2B5EF4-FFF2-40B4-BE49-F238E27FC236}">
                <a16:creationId xmlns:a16="http://schemas.microsoft.com/office/drawing/2014/main" id="{63C6F212-F855-10B8-DA23-8D7D9703F324}"/>
              </a:ext>
            </a:extLst>
          </p:cNvPr>
          <p:cNvSpPr>
            <a:spLocks/>
          </p:cNvSpPr>
          <p:nvPr/>
        </p:nvSpPr>
        <p:spPr>
          <a:xfrm rot="5400000" flipH="1" flipV="1">
            <a:off x="6350689" y="-4940910"/>
            <a:ext cx="908876" cy="10773747"/>
          </a:xfrm>
          <a:prstGeom prst="triangle">
            <a:avLst>
              <a:gd name="adj" fmla="val 38171"/>
            </a:avLst>
          </a:prstGeom>
          <a:solidFill>
            <a:srgbClr val="FBE3D6">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二等辺三角形 23">
            <a:extLst>
              <a:ext uri="{FF2B5EF4-FFF2-40B4-BE49-F238E27FC236}">
                <a16:creationId xmlns:a16="http://schemas.microsoft.com/office/drawing/2014/main" id="{0125070C-4CA1-CD85-5349-0BCE14D46C69}"/>
              </a:ext>
            </a:extLst>
          </p:cNvPr>
          <p:cNvSpPr>
            <a:spLocks/>
          </p:cNvSpPr>
          <p:nvPr/>
        </p:nvSpPr>
        <p:spPr>
          <a:xfrm flipH="1">
            <a:off x="2851080" y="6338362"/>
            <a:ext cx="4538045" cy="531845"/>
          </a:xfrm>
          <a:prstGeom prst="triangle">
            <a:avLst>
              <a:gd name="adj" fmla="val 6857"/>
            </a:avLst>
          </a:prstGeom>
          <a:solidFill>
            <a:srgbClr val="FFFF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extLst>
              <a:ext uri="{FF2B5EF4-FFF2-40B4-BE49-F238E27FC236}">
                <a16:creationId xmlns:a16="http://schemas.microsoft.com/office/drawing/2014/main" id="{B21D65FE-4456-9627-25FC-0FEDCF9F3D28}"/>
              </a:ext>
            </a:extLst>
          </p:cNvPr>
          <p:cNvSpPr/>
          <p:nvPr/>
        </p:nvSpPr>
        <p:spPr>
          <a:xfrm>
            <a:off x="6068008" y="3809452"/>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四角形: 角を丸くする 81">
            <a:extLst>
              <a:ext uri="{FF2B5EF4-FFF2-40B4-BE49-F238E27FC236}">
                <a16:creationId xmlns:a16="http://schemas.microsoft.com/office/drawing/2014/main" id="{65F980A1-DD9C-B47C-EB67-FE5CA7C78651}"/>
              </a:ext>
            </a:extLst>
          </p:cNvPr>
          <p:cNvSpPr/>
          <p:nvPr/>
        </p:nvSpPr>
        <p:spPr>
          <a:xfrm>
            <a:off x="6071272" y="1052686"/>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四角形: 角を丸くする 87">
            <a:extLst>
              <a:ext uri="{FF2B5EF4-FFF2-40B4-BE49-F238E27FC236}">
                <a16:creationId xmlns:a16="http://schemas.microsoft.com/office/drawing/2014/main" id="{7AE6A925-43FF-7935-1AE6-6F93245FA605}"/>
              </a:ext>
            </a:extLst>
          </p:cNvPr>
          <p:cNvSpPr/>
          <p:nvPr/>
        </p:nvSpPr>
        <p:spPr>
          <a:xfrm>
            <a:off x="8940113" y="3767380"/>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extLst>
              <a:ext uri="{FF2B5EF4-FFF2-40B4-BE49-F238E27FC236}">
                <a16:creationId xmlns:a16="http://schemas.microsoft.com/office/drawing/2014/main" id="{2F02A4B2-13BE-E4A9-BE99-86730707D1A5}"/>
              </a:ext>
            </a:extLst>
          </p:cNvPr>
          <p:cNvSpPr/>
          <p:nvPr/>
        </p:nvSpPr>
        <p:spPr>
          <a:xfrm>
            <a:off x="8940113" y="1052686"/>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6C6E942-CBE6-25FC-92C2-AA88C455F067}"/>
              </a:ext>
            </a:extLst>
          </p:cNvPr>
          <p:cNvSpPr txBox="1">
            <a:spLocks/>
          </p:cNvSpPr>
          <p:nvPr/>
        </p:nvSpPr>
        <p:spPr>
          <a:xfrm>
            <a:off x="258232" y="287098"/>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腕時計　おすすめモデル①　合金製</a:t>
            </a:r>
          </a:p>
        </p:txBody>
      </p:sp>
      <p:sp>
        <p:nvSpPr>
          <p:cNvPr id="6" name="四角形: 角を丸くする 5">
            <a:extLst>
              <a:ext uri="{FF2B5EF4-FFF2-40B4-BE49-F238E27FC236}">
                <a16:creationId xmlns:a16="http://schemas.microsoft.com/office/drawing/2014/main" id="{02E6C6D9-1E08-C791-5A6A-FE9BDCDF02B2}"/>
              </a:ext>
            </a:extLst>
          </p:cNvPr>
          <p:cNvSpPr/>
          <p:nvPr/>
        </p:nvSpPr>
        <p:spPr>
          <a:xfrm>
            <a:off x="498270" y="1073020"/>
            <a:ext cx="2616415" cy="5396279"/>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9643EAA-87E6-ACD4-0154-90D0D6AFBA52}"/>
              </a:ext>
            </a:extLst>
          </p:cNvPr>
          <p:cNvSpPr txBox="1">
            <a:spLocks/>
          </p:cNvSpPr>
          <p:nvPr/>
        </p:nvSpPr>
        <p:spPr>
          <a:xfrm>
            <a:off x="964802" y="1073020"/>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V9752</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pic>
        <p:nvPicPr>
          <p:cNvPr id="10" name="図 9">
            <a:extLst>
              <a:ext uri="{FF2B5EF4-FFF2-40B4-BE49-F238E27FC236}">
                <a16:creationId xmlns:a16="http://schemas.microsoft.com/office/drawing/2014/main" id="{9FF87003-10A9-1205-2FBE-CB2CA3CB9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09" y="1511957"/>
            <a:ext cx="1185178" cy="2439251"/>
          </a:xfrm>
          <a:prstGeom prst="rect">
            <a:avLst/>
          </a:prstGeom>
          <a:effectLst>
            <a:outerShdw blurRad="88900" dist="101600" dir="4200000" algn="ctr" rotWithShape="0">
              <a:schemeClr val="tx1">
                <a:lumMod val="50000"/>
                <a:lumOff val="50000"/>
              </a:schemeClr>
            </a:outerShdw>
          </a:effectLst>
        </p:spPr>
      </p:pic>
      <p:sp>
        <p:nvSpPr>
          <p:cNvPr id="12" name="テキスト ボックス 11">
            <a:extLst>
              <a:ext uri="{FF2B5EF4-FFF2-40B4-BE49-F238E27FC236}">
                <a16:creationId xmlns:a16="http://schemas.microsoft.com/office/drawing/2014/main" id="{C69F1B42-EA02-B098-6B1A-9B3FB8403030}"/>
              </a:ext>
            </a:extLst>
          </p:cNvPr>
          <p:cNvSpPr txBox="1"/>
          <p:nvPr/>
        </p:nvSpPr>
        <p:spPr>
          <a:xfrm>
            <a:off x="572044" y="4218015"/>
            <a:ext cx="2468865"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サイズ</a:t>
            </a: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ケース（本体）　　　：</a:t>
            </a:r>
            <a:r>
              <a:rPr kumimoji="0" lang="en-US" altLang="ja-JP" sz="1200" b="1" dirty="0">
                <a:solidFill>
                  <a:schemeClr val="bg2">
                    <a:lumMod val="25000"/>
                  </a:schemeClr>
                </a:solidFill>
                <a:latin typeface="Arial" panose="020B0604020202020204" pitchFamily="34" charset="0"/>
              </a:rPr>
              <a:t>38</a:t>
            </a: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a:t>
            </a:r>
            <a:r>
              <a:rPr kumimoji="0" lang="ja-JP" altLang="ja-JP" sz="1200" b="1" i="0" u="none" strike="noStrike" cap="none" normalizeH="0" baseline="0" dirty="0">
                <a:ln>
                  <a:noFill/>
                </a:ln>
                <a:solidFill>
                  <a:schemeClr val="bg2">
                    <a:lumMod val="25000"/>
                  </a:schemeClr>
                </a:solidFill>
                <a:effectLst/>
                <a:latin typeface="Arial" panose="020B0604020202020204" pitchFamily="34" charset="0"/>
              </a:rPr>
              <a:t> </a:t>
            </a:r>
            <a:endParaRPr kumimoji="0" lang="en-US" altLang="ja-JP" sz="120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1" i="0" u="none" strike="noStrike" cap="none" normalizeH="0" baseline="0" dirty="0">
                <a:ln>
                  <a:noFill/>
                </a:ln>
                <a:solidFill>
                  <a:schemeClr val="bg2">
                    <a:lumMod val="25000"/>
                  </a:schemeClr>
                </a:solidFill>
                <a:effectLst/>
                <a:latin typeface="Arial" panose="020B0604020202020204" pitchFamily="34" charset="0"/>
              </a:rPr>
              <a:t>文字盤デザインサイズ：</a:t>
            </a:r>
            <a:r>
              <a:rPr kumimoji="0" lang="en-US" altLang="ja-JP" sz="1200" b="1" dirty="0">
                <a:solidFill>
                  <a:schemeClr val="bg2">
                    <a:lumMod val="25000"/>
                  </a:schemeClr>
                </a:solidFill>
                <a:latin typeface="Arial" panose="020B0604020202020204" pitchFamily="34" charset="0"/>
              </a:rPr>
              <a:t>36.5</a:t>
            </a:r>
            <a:r>
              <a:rPr kumimoji="0" lang="ja-JP" altLang="ja-JP" sz="120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1" i="0" u="none" strike="noStrike" cap="none" normalizeH="0" baseline="0" dirty="0">
                <a:ln>
                  <a:noFill/>
                </a:ln>
                <a:solidFill>
                  <a:schemeClr val="bg2">
                    <a:lumMod val="25000"/>
                  </a:schemeClr>
                </a:solidFill>
                <a:effectLst/>
                <a:latin typeface="Arial" panose="020B0604020202020204" pitchFamily="34" charset="0"/>
              </a:rPr>
              <a:t>全長</a:t>
            </a: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　　　　　　　　</a:t>
            </a:r>
            <a:r>
              <a:rPr kumimoji="0" lang="ja-JP" altLang="ja-JP" sz="1200" b="1" i="0" u="none" strike="noStrike" cap="none" normalizeH="0" baseline="0" dirty="0">
                <a:ln>
                  <a:noFill/>
                </a:ln>
                <a:solidFill>
                  <a:schemeClr val="bg2">
                    <a:lumMod val="25000"/>
                  </a:schemeClr>
                </a:solidFill>
                <a:effectLst/>
                <a:latin typeface="Arial" panose="020B0604020202020204" pitchFamily="34" charset="0"/>
              </a:rPr>
              <a:t>：2</a:t>
            </a: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31</a:t>
            </a:r>
            <a:r>
              <a:rPr kumimoji="0" lang="ja-JP" altLang="ja-JP" sz="120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バンド幅　　　　　　</a:t>
            </a:r>
            <a:r>
              <a:rPr kumimoji="0" lang="ja-JP" altLang="ja-JP" sz="1200" b="1" i="0" u="none" strike="noStrike" cap="none" normalizeH="0" baseline="0" dirty="0">
                <a:ln>
                  <a:noFill/>
                </a:ln>
                <a:solidFill>
                  <a:schemeClr val="bg2">
                    <a:lumMod val="25000"/>
                  </a:schemeClr>
                </a:solidFill>
                <a:effectLst/>
                <a:latin typeface="Arial" panose="020B0604020202020204" pitchFamily="34" charset="0"/>
              </a:rPr>
              <a:t>：</a:t>
            </a: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18</a:t>
            </a:r>
            <a:r>
              <a:rPr kumimoji="0" lang="ja-JP" altLang="ja-JP" sz="1200" b="1" i="0" u="none" strike="noStrike" cap="none" normalizeH="0" baseline="0" dirty="0">
                <a:ln>
                  <a:noFill/>
                </a:ln>
                <a:solidFill>
                  <a:schemeClr val="bg2">
                    <a:lumMod val="25000"/>
                  </a:schemeClr>
                </a:solidFill>
                <a:effectLst/>
                <a:latin typeface="Arial" panose="020B0604020202020204" pitchFamily="34" charset="0"/>
              </a:rPr>
              <a:t>㎜</a:t>
            </a:r>
            <a:endParaRPr kumimoji="0" lang="en-US" altLang="ja-JP" sz="1200" b="1" i="0" u="none" strike="noStrike" cap="none" normalizeH="0" baseline="0" dirty="0">
              <a:ln>
                <a:noFill/>
              </a:ln>
              <a:solidFill>
                <a:schemeClr val="bg2">
                  <a:lumMod val="25000"/>
                </a:schemeClr>
              </a:solidFill>
              <a:effectLst/>
              <a:latin typeface="Arial" panose="020B0604020202020204" pitchFamily="34" charset="0"/>
            </a:endParaRPr>
          </a:p>
        </p:txBody>
      </p:sp>
      <p:pic>
        <p:nvPicPr>
          <p:cNvPr id="14" name="図 13">
            <a:extLst>
              <a:ext uri="{FF2B5EF4-FFF2-40B4-BE49-F238E27FC236}">
                <a16:creationId xmlns:a16="http://schemas.microsoft.com/office/drawing/2014/main" id="{1AAF6C70-A88B-0AEE-F3CF-A905334B7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816" y="5303474"/>
            <a:ext cx="738852" cy="831584"/>
          </a:xfrm>
          <a:prstGeom prst="rect">
            <a:avLst/>
          </a:prstGeom>
        </p:spPr>
      </p:pic>
      <p:pic>
        <p:nvPicPr>
          <p:cNvPr id="16" name="図 15">
            <a:extLst>
              <a:ext uri="{FF2B5EF4-FFF2-40B4-BE49-F238E27FC236}">
                <a16:creationId xmlns:a16="http://schemas.microsoft.com/office/drawing/2014/main" id="{FB7C97D7-6441-AC53-AFD7-7BC98A15F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315" y="5303474"/>
            <a:ext cx="738853" cy="852375"/>
          </a:xfrm>
          <a:prstGeom prst="rect">
            <a:avLst/>
          </a:prstGeom>
        </p:spPr>
      </p:pic>
      <p:sp>
        <p:nvSpPr>
          <p:cNvPr id="17" name="テキスト ボックス 16">
            <a:extLst>
              <a:ext uri="{FF2B5EF4-FFF2-40B4-BE49-F238E27FC236}">
                <a16:creationId xmlns:a16="http://schemas.microsoft.com/office/drawing/2014/main" id="{8C407EF7-A680-4FD2-EF4C-60C69CD3768F}"/>
              </a:ext>
            </a:extLst>
          </p:cNvPr>
          <p:cNvSpPr txBox="1"/>
          <p:nvPr/>
        </p:nvSpPr>
        <p:spPr>
          <a:xfrm>
            <a:off x="873958" y="6204663"/>
            <a:ext cx="808567"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ゴールド</a:t>
            </a:r>
            <a:endParaRPr kumimoji="0" lang="en-US" altLang="ja-JP" sz="1200" b="1" i="0" u="none" strike="noStrike" cap="none" normalizeH="0" baseline="0" dirty="0">
              <a:ln>
                <a:noFill/>
              </a:ln>
              <a:solidFill>
                <a:schemeClr val="bg2">
                  <a:lumMod val="25000"/>
                </a:schemeClr>
              </a:solidFill>
              <a:effectLst/>
              <a:latin typeface="Arial" panose="020B0604020202020204" pitchFamily="34" charset="0"/>
            </a:endParaRPr>
          </a:p>
        </p:txBody>
      </p:sp>
      <p:sp>
        <p:nvSpPr>
          <p:cNvPr id="18" name="テキスト ボックス 17">
            <a:extLst>
              <a:ext uri="{FF2B5EF4-FFF2-40B4-BE49-F238E27FC236}">
                <a16:creationId xmlns:a16="http://schemas.microsoft.com/office/drawing/2014/main" id="{3D056821-2F82-5F10-B3EC-60E77FEC7198}"/>
              </a:ext>
            </a:extLst>
          </p:cNvPr>
          <p:cNvSpPr txBox="1"/>
          <p:nvPr/>
        </p:nvSpPr>
        <p:spPr>
          <a:xfrm>
            <a:off x="1934128" y="6204663"/>
            <a:ext cx="808567"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ブラック</a:t>
            </a:r>
            <a:endParaRPr kumimoji="0" lang="en-US" altLang="ja-JP" sz="1200" b="1" i="0" u="none" strike="noStrike" cap="none" normalizeH="0" baseline="0" dirty="0">
              <a:ln>
                <a:noFill/>
              </a:ln>
              <a:solidFill>
                <a:schemeClr val="bg2">
                  <a:lumMod val="25000"/>
                </a:schemeClr>
              </a:solidFill>
              <a:effectLst/>
              <a:latin typeface="Arial" panose="020B0604020202020204" pitchFamily="34" charset="0"/>
            </a:endParaRPr>
          </a:p>
        </p:txBody>
      </p:sp>
      <p:graphicFrame>
        <p:nvGraphicFramePr>
          <p:cNvPr id="29" name="表 28">
            <a:extLst>
              <a:ext uri="{FF2B5EF4-FFF2-40B4-BE49-F238E27FC236}">
                <a16:creationId xmlns:a16="http://schemas.microsoft.com/office/drawing/2014/main" id="{590C1389-B2FF-E069-0355-A493E40731E9}"/>
              </a:ext>
            </a:extLst>
          </p:cNvPr>
          <p:cNvGraphicFramePr>
            <a:graphicFrameLocks noGrp="1"/>
          </p:cNvGraphicFramePr>
          <p:nvPr>
            <p:extLst>
              <p:ext uri="{D42A27DB-BD31-4B8C-83A1-F6EECF244321}">
                <p14:modId xmlns:p14="http://schemas.microsoft.com/office/powerpoint/2010/main" val="340284847"/>
              </p:ext>
            </p:extLst>
          </p:nvPr>
        </p:nvGraphicFramePr>
        <p:xfrm>
          <a:off x="3250178" y="1110189"/>
          <a:ext cx="2616415" cy="2819868"/>
        </p:xfrm>
        <a:graphic>
          <a:graphicData uri="http://schemas.openxmlformats.org/drawingml/2006/table">
            <a:tbl>
              <a:tblPr firstRow="1" bandRow="1"/>
              <a:tblGrid>
                <a:gridCol w="1134587">
                  <a:extLst>
                    <a:ext uri="{9D8B030D-6E8A-4147-A177-3AD203B41FA5}">
                      <a16:colId xmlns:a16="http://schemas.microsoft.com/office/drawing/2014/main" val="20000"/>
                    </a:ext>
                  </a:extLst>
                </a:gridCol>
                <a:gridCol w="1481828">
                  <a:extLst>
                    <a:ext uri="{9D8B030D-6E8A-4147-A177-3AD203B41FA5}">
                      <a16:colId xmlns:a16="http://schemas.microsoft.com/office/drawing/2014/main" val="20001"/>
                    </a:ext>
                  </a:extLst>
                </a:gridCol>
              </a:tblGrid>
              <a:tr h="366419">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1500" b="0" dirty="0">
                          <a:solidFill>
                            <a:schemeClr val="tx1"/>
                          </a:solidFill>
                          <a:latin typeface="Noto Serif JP SemiBold" panose="02020200000000000000" pitchFamily="18" charset="-128"/>
                          <a:ea typeface="Noto Serif JP SemiBold" panose="02020200000000000000" pitchFamily="18" charset="-128"/>
                        </a:rPr>
                        <a:t>単価</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393914">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5,300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15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3914">
                <a:tc>
                  <a:txBody>
                    <a:bodyPr/>
                    <a:lstStyle/>
                    <a:p>
                      <a:r>
                        <a:rPr kumimoji="1" lang="en-US" altLang="ja-JP"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a:t>
                      </a:r>
                      <a:r>
                        <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4,900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12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r h="457413">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4,200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rgbClr val="FF0000"/>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3,600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1" kern="0" dirty="0">
                        <a:solidFill>
                          <a:schemeClr val="tx1"/>
                        </a:solidFill>
                        <a:latin typeface="Noto Sans JP Black" panose="020B0200000000000000" pitchFamily="50" charset="-128"/>
                        <a:ea typeface="Noto Sans JP Black" panose="020B0200000000000000" pitchFamily="50"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3,150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4484938"/>
                  </a:ext>
                </a:extLst>
              </a:tr>
              <a:tr h="40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1000</a:t>
                      </a:r>
                      <a:r>
                        <a:rPr kumimoji="1" lang="ja-JP" altLang="en-US"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r>
                        <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以上</a:t>
                      </a:r>
                      <a:endParaRPr kumimoji="1" lang="ja-JP" altLang="en-US"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a:lnSpc>
                          <a:spcPts val="1700"/>
                        </a:lnSpc>
                      </a:pPr>
                      <a:r>
                        <a:rPr lang="ja-JP" altLang="en-US" sz="1100" b="0" kern="0" dirty="0">
                          <a:solidFill>
                            <a:schemeClr val="tx1"/>
                          </a:solidFill>
                          <a:latin typeface="Noto Serif JP SemiBold" panose="02020200000000000000" pitchFamily="18" charset="-128"/>
                          <a:ea typeface="Noto Serif JP SemiBold" panose="02020200000000000000" pitchFamily="18" charset="-128"/>
                        </a:rPr>
                        <a:t>　　　</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要相談</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9850715"/>
                  </a:ext>
                </a:extLst>
              </a:tr>
            </a:tbl>
          </a:graphicData>
        </a:graphic>
      </p:graphicFrame>
      <p:sp>
        <p:nvSpPr>
          <p:cNvPr id="31" name="テキスト ボックス 30">
            <a:extLst>
              <a:ext uri="{FF2B5EF4-FFF2-40B4-BE49-F238E27FC236}">
                <a16:creationId xmlns:a16="http://schemas.microsoft.com/office/drawing/2014/main" id="{8BC431AB-09E3-704F-0489-D5F469290DD1}"/>
              </a:ext>
            </a:extLst>
          </p:cNvPr>
          <p:cNvSpPr txBox="1"/>
          <p:nvPr/>
        </p:nvSpPr>
        <p:spPr>
          <a:xfrm>
            <a:off x="4353636" y="3934712"/>
            <a:ext cx="1532935" cy="261610"/>
          </a:xfrm>
          <a:prstGeom prst="rect">
            <a:avLst/>
          </a:prstGeom>
          <a:noFill/>
        </p:spPr>
        <p:txBody>
          <a:bodyPr wrap="square">
            <a:spAutoFit/>
          </a:bodyPr>
          <a:lstStyle/>
          <a:p>
            <a:r>
              <a:rPr lang="en-US" altLang="ja-JP" sz="1050" b="1" kern="0" dirty="0">
                <a:solidFill>
                  <a:srgbClr val="FF0000"/>
                </a:solidFill>
                <a:latin typeface="Noto Sans JP Black" panose="020B0200000000000000" pitchFamily="50" charset="-128"/>
                <a:ea typeface="Noto Sans JP Black" panose="020B0200000000000000" pitchFamily="50" charset="-128"/>
              </a:rPr>
              <a:t>※</a:t>
            </a:r>
            <a:r>
              <a:rPr lang="ja-JP" altLang="en-US" sz="1050" b="1" kern="0" dirty="0">
                <a:solidFill>
                  <a:srgbClr val="FF0000"/>
                </a:solidFill>
                <a:latin typeface="Noto Sans JP Black" panose="020B0200000000000000" pitchFamily="50" charset="-128"/>
                <a:ea typeface="Noto Sans JP Black" panose="020B0200000000000000" pitchFamily="50" charset="-128"/>
              </a:rPr>
              <a:t>物価・為替変動あり</a:t>
            </a:r>
            <a:endParaRPr lang="ja-JP" altLang="en-US" sz="1050" dirty="0">
              <a:solidFill>
                <a:srgbClr val="FF0000"/>
              </a:solidFill>
            </a:endParaRPr>
          </a:p>
        </p:txBody>
      </p:sp>
      <p:sp>
        <p:nvSpPr>
          <p:cNvPr id="32" name="四角形: 角を丸くする 31">
            <a:extLst>
              <a:ext uri="{FF2B5EF4-FFF2-40B4-BE49-F238E27FC236}">
                <a16:creationId xmlns:a16="http://schemas.microsoft.com/office/drawing/2014/main" id="{352B304A-A44B-E2CB-4F58-716CB7B6035E}"/>
              </a:ext>
            </a:extLst>
          </p:cNvPr>
          <p:cNvSpPr/>
          <p:nvPr/>
        </p:nvSpPr>
        <p:spPr>
          <a:xfrm>
            <a:off x="3234789" y="4506771"/>
            <a:ext cx="2616415" cy="1962527"/>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A050E4BA-3855-F6BB-456D-901636C680BA}"/>
              </a:ext>
            </a:extLst>
          </p:cNvPr>
          <p:cNvSpPr txBox="1"/>
          <p:nvPr/>
        </p:nvSpPr>
        <p:spPr>
          <a:xfrm>
            <a:off x="3227521" y="4603680"/>
            <a:ext cx="2468865"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製作シチュエーション</a:t>
            </a: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周年記念、アニメグッズ、キャンペーンノベルティ、どんなシチュエーションにも対応できる</a:t>
            </a:r>
            <a:endParaRPr kumimoji="0" lang="en-US" altLang="ja-JP" sz="120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dirty="0">
                <a:solidFill>
                  <a:schemeClr val="bg2">
                    <a:lumMod val="25000"/>
                  </a:schemeClr>
                </a:solidFill>
                <a:latin typeface="Arial" panose="020B0604020202020204" pitchFamily="34" charset="0"/>
              </a:rPr>
              <a:t>シンプルでスタイリッシュなモデル。</a:t>
            </a:r>
            <a:endParaRPr kumimoji="0" lang="en-US" altLang="ja-JP" sz="120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文字盤デザイン、カスタマイズにより印象が大きく変わります</a:t>
            </a:r>
            <a:endParaRPr kumimoji="0" lang="en-US" altLang="ja-JP" sz="1200" b="1" i="0" u="none" strike="noStrike" cap="none" normalizeH="0" baseline="0" dirty="0">
              <a:ln>
                <a:noFill/>
              </a:ln>
              <a:solidFill>
                <a:schemeClr val="bg2">
                  <a:lumMod val="25000"/>
                </a:schemeClr>
              </a:solidFill>
              <a:effectLst/>
              <a:latin typeface="Arial" panose="020B0604020202020204" pitchFamily="34" charset="0"/>
            </a:endParaRPr>
          </a:p>
        </p:txBody>
      </p:sp>
      <p:pic>
        <p:nvPicPr>
          <p:cNvPr id="72" name="図 71">
            <a:extLst>
              <a:ext uri="{FF2B5EF4-FFF2-40B4-BE49-F238E27FC236}">
                <a16:creationId xmlns:a16="http://schemas.microsoft.com/office/drawing/2014/main" id="{759D8563-BC3D-1281-314D-D1D2A78D23FA}"/>
              </a:ext>
            </a:extLst>
          </p:cNvPr>
          <p:cNvPicPr>
            <a:picLocks noChangeAspect="1"/>
          </p:cNvPicPr>
          <p:nvPr/>
        </p:nvPicPr>
        <p:blipFill>
          <a:blip r:embed="rId5">
            <a:extLst>
              <a:ext uri="{28A0092B-C50C-407E-A947-70E740481C1C}">
                <a14:useLocalDpi xmlns:a14="http://schemas.microsoft.com/office/drawing/2010/main" val="0"/>
              </a:ext>
            </a:extLst>
          </a:blip>
          <a:srcRect l="1650" t="22608" r="939" b="21345"/>
          <a:stretch>
            <a:fillRect/>
          </a:stretch>
        </p:blipFill>
        <p:spPr>
          <a:xfrm>
            <a:off x="6530832" y="3869488"/>
            <a:ext cx="1801847" cy="1290032"/>
          </a:xfrm>
          <a:custGeom>
            <a:avLst/>
            <a:gdLst>
              <a:gd name="csX0" fmla="*/ 330762 w 2771886"/>
              <a:gd name="csY0" fmla="*/ 0 h 1984531"/>
              <a:gd name="csX1" fmla="*/ 2771886 w 2771886"/>
              <a:gd name="csY1" fmla="*/ 0 h 1984531"/>
              <a:gd name="csX2" fmla="*/ 2771886 w 2771886"/>
              <a:gd name="csY2" fmla="*/ 1653769 h 1984531"/>
              <a:gd name="csX3" fmla="*/ 2441124 w 2771886"/>
              <a:gd name="csY3" fmla="*/ 1984531 h 1984531"/>
              <a:gd name="csX4" fmla="*/ 0 w 2771886"/>
              <a:gd name="csY4" fmla="*/ 1984531 h 1984531"/>
              <a:gd name="csX5" fmla="*/ 0 w 2771886"/>
              <a:gd name="csY5" fmla="*/ 330762 h 1984531"/>
              <a:gd name="csX6" fmla="*/ 330762 w 2771886"/>
              <a:gd name="csY6" fmla="*/ 0 h 19845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771886" h="1984531">
                <a:moveTo>
                  <a:pt x="330762" y="0"/>
                </a:moveTo>
                <a:lnTo>
                  <a:pt x="2771886" y="0"/>
                </a:lnTo>
                <a:lnTo>
                  <a:pt x="2771886" y="1653769"/>
                </a:lnTo>
                <a:cubicBezTo>
                  <a:pt x="2771886" y="1836444"/>
                  <a:pt x="2623799" y="1984531"/>
                  <a:pt x="2441124" y="1984531"/>
                </a:cubicBezTo>
                <a:lnTo>
                  <a:pt x="0" y="1984531"/>
                </a:lnTo>
                <a:lnTo>
                  <a:pt x="0" y="330762"/>
                </a:lnTo>
                <a:cubicBezTo>
                  <a:pt x="0" y="148087"/>
                  <a:pt x="148087" y="0"/>
                  <a:pt x="330762" y="0"/>
                </a:cubicBezTo>
                <a:close/>
              </a:path>
            </a:pathLst>
          </a:custGeom>
        </p:spPr>
      </p:pic>
      <p:pic>
        <p:nvPicPr>
          <p:cNvPr id="71" name="図 70">
            <a:extLst>
              <a:ext uri="{FF2B5EF4-FFF2-40B4-BE49-F238E27FC236}">
                <a16:creationId xmlns:a16="http://schemas.microsoft.com/office/drawing/2014/main" id="{FC6BD418-FDB0-DEE2-A5F4-52D8A307F056}"/>
              </a:ext>
            </a:extLst>
          </p:cNvPr>
          <p:cNvPicPr>
            <a:picLocks noChangeAspect="1"/>
          </p:cNvPicPr>
          <p:nvPr/>
        </p:nvPicPr>
        <p:blipFill>
          <a:blip r:embed="rId6">
            <a:extLst>
              <a:ext uri="{28A0092B-C50C-407E-A947-70E740481C1C}">
                <a14:useLocalDpi xmlns:a14="http://schemas.microsoft.com/office/drawing/2010/main" val="0"/>
              </a:ext>
            </a:extLst>
          </a:blip>
          <a:srcRect l="1602" t="18907" r="1077" b="25097"/>
          <a:stretch>
            <a:fillRect/>
          </a:stretch>
        </p:blipFill>
        <p:spPr>
          <a:xfrm>
            <a:off x="9402936" y="1111011"/>
            <a:ext cx="1801847" cy="1290032"/>
          </a:xfrm>
          <a:custGeom>
            <a:avLst/>
            <a:gdLst>
              <a:gd name="csX0" fmla="*/ 330762 w 2771886"/>
              <a:gd name="csY0" fmla="*/ 0 h 1984531"/>
              <a:gd name="csX1" fmla="*/ 2771886 w 2771886"/>
              <a:gd name="csY1" fmla="*/ 0 h 1984531"/>
              <a:gd name="csX2" fmla="*/ 2771886 w 2771886"/>
              <a:gd name="csY2" fmla="*/ 1653769 h 1984531"/>
              <a:gd name="csX3" fmla="*/ 2441124 w 2771886"/>
              <a:gd name="csY3" fmla="*/ 1984531 h 1984531"/>
              <a:gd name="csX4" fmla="*/ 0 w 2771886"/>
              <a:gd name="csY4" fmla="*/ 1984531 h 1984531"/>
              <a:gd name="csX5" fmla="*/ 0 w 2771886"/>
              <a:gd name="csY5" fmla="*/ 330762 h 1984531"/>
              <a:gd name="csX6" fmla="*/ 330762 w 2771886"/>
              <a:gd name="csY6" fmla="*/ 0 h 19845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771886" h="1984531">
                <a:moveTo>
                  <a:pt x="330762" y="0"/>
                </a:moveTo>
                <a:lnTo>
                  <a:pt x="2771886" y="0"/>
                </a:lnTo>
                <a:lnTo>
                  <a:pt x="2771886" y="1653769"/>
                </a:lnTo>
                <a:cubicBezTo>
                  <a:pt x="2771886" y="1836444"/>
                  <a:pt x="2623799" y="1984531"/>
                  <a:pt x="2441124" y="1984531"/>
                </a:cubicBezTo>
                <a:lnTo>
                  <a:pt x="0" y="1984531"/>
                </a:lnTo>
                <a:lnTo>
                  <a:pt x="0" y="330762"/>
                </a:lnTo>
                <a:cubicBezTo>
                  <a:pt x="0" y="148087"/>
                  <a:pt x="148087" y="0"/>
                  <a:pt x="330762" y="0"/>
                </a:cubicBezTo>
                <a:close/>
              </a:path>
            </a:pathLst>
          </a:custGeom>
        </p:spPr>
      </p:pic>
      <p:pic>
        <p:nvPicPr>
          <p:cNvPr id="70" name="図 69">
            <a:extLst>
              <a:ext uri="{FF2B5EF4-FFF2-40B4-BE49-F238E27FC236}">
                <a16:creationId xmlns:a16="http://schemas.microsoft.com/office/drawing/2014/main" id="{AAC1C4A3-892E-7587-3BFD-42B7EB4B8161}"/>
              </a:ext>
            </a:extLst>
          </p:cNvPr>
          <p:cNvPicPr>
            <a:picLocks noChangeAspect="1"/>
          </p:cNvPicPr>
          <p:nvPr/>
        </p:nvPicPr>
        <p:blipFill>
          <a:blip r:embed="rId7">
            <a:extLst>
              <a:ext uri="{28A0092B-C50C-407E-A947-70E740481C1C}">
                <a14:useLocalDpi xmlns:a14="http://schemas.microsoft.com/office/drawing/2010/main" val="0"/>
              </a:ext>
            </a:extLst>
          </a:blip>
          <a:srcRect l="2079" t="15723" r="1259" b="15072"/>
          <a:stretch>
            <a:fillRect/>
          </a:stretch>
        </p:blipFill>
        <p:spPr>
          <a:xfrm>
            <a:off x="6530831" y="1150376"/>
            <a:ext cx="1801848" cy="1290032"/>
          </a:xfrm>
          <a:custGeom>
            <a:avLst/>
            <a:gdLst>
              <a:gd name="csX0" fmla="*/ 330762 w 2771886"/>
              <a:gd name="csY0" fmla="*/ 0 h 1984531"/>
              <a:gd name="csX1" fmla="*/ 2771886 w 2771886"/>
              <a:gd name="csY1" fmla="*/ 0 h 1984531"/>
              <a:gd name="csX2" fmla="*/ 2771886 w 2771886"/>
              <a:gd name="csY2" fmla="*/ 1653769 h 1984531"/>
              <a:gd name="csX3" fmla="*/ 2441124 w 2771886"/>
              <a:gd name="csY3" fmla="*/ 1984531 h 1984531"/>
              <a:gd name="csX4" fmla="*/ 0 w 2771886"/>
              <a:gd name="csY4" fmla="*/ 1984531 h 1984531"/>
              <a:gd name="csX5" fmla="*/ 0 w 2771886"/>
              <a:gd name="csY5" fmla="*/ 330762 h 1984531"/>
              <a:gd name="csX6" fmla="*/ 330762 w 2771886"/>
              <a:gd name="csY6" fmla="*/ 0 h 19845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771886" h="1984531">
                <a:moveTo>
                  <a:pt x="330762" y="0"/>
                </a:moveTo>
                <a:lnTo>
                  <a:pt x="2771886" y="0"/>
                </a:lnTo>
                <a:lnTo>
                  <a:pt x="2771886" y="1653769"/>
                </a:lnTo>
                <a:cubicBezTo>
                  <a:pt x="2771886" y="1836444"/>
                  <a:pt x="2623799" y="1984531"/>
                  <a:pt x="2441124" y="1984531"/>
                </a:cubicBezTo>
                <a:lnTo>
                  <a:pt x="0" y="1984531"/>
                </a:lnTo>
                <a:lnTo>
                  <a:pt x="0" y="330762"/>
                </a:lnTo>
                <a:cubicBezTo>
                  <a:pt x="0" y="148087"/>
                  <a:pt x="148087" y="0"/>
                  <a:pt x="330762" y="0"/>
                </a:cubicBezTo>
                <a:close/>
              </a:path>
            </a:pathLst>
          </a:custGeom>
        </p:spPr>
      </p:pic>
      <p:pic>
        <p:nvPicPr>
          <p:cNvPr id="76" name="図 75">
            <a:extLst>
              <a:ext uri="{FF2B5EF4-FFF2-40B4-BE49-F238E27FC236}">
                <a16:creationId xmlns:a16="http://schemas.microsoft.com/office/drawing/2014/main" id="{F5E420E9-5FEA-7517-E7FA-EA7927D5B184}"/>
              </a:ext>
            </a:extLst>
          </p:cNvPr>
          <p:cNvPicPr>
            <a:picLocks noChangeAspect="1"/>
          </p:cNvPicPr>
          <p:nvPr/>
        </p:nvPicPr>
        <p:blipFill>
          <a:blip r:embed="rId8">
            <a:extLst>
              <a:ext uri="{28A0092B-C50C-407E-A947-70E740481C1C}">
                <a14:useLocalDpi xmlns:a14="http://schemas.microsoft.com/office/drawing/2010/main" val="0"/>
              </a:ext>
            </a:extLst>
          </a:blip>
          <a:srcRect l="1610" t="13482" r="1610" b="17228"/>
          <a:stretch>
            <a:fillRect/>
          </a:stretch>
        </p:blipFill>
        <p:spPr>
          <a:xfrm>
            <a:off x="9402936" y="3869487"/>
            <a:ext cx="1801849" cy="1290033"/>
          </a:xfrm>
          <a:custGeom>
            <a:avLst/>
            <a:gdLst>
              <a:gd name="csX0" fmla="*/ 330762 w 2771886"/>
              <a:gd name="csY0" fmla="*/ 0 h 1984531"/>
              <a:gd name="csX1" fmla="*/ 2771886 w 2771886"/>
              <a:gd name="csY1" fmla="*/ 0 h 1984531"/>
              <a:gd name="csX2" fmla="*/ 2771886 w 2771886"/>
              <a:gd name="csY2" fmla="*/ 1653769 h 1984531"/>
              <a:gd name="csX3" fmla="*/ 2441124 w 2771886"/>
              <a:gd name="csY3" fmla="*/ 1984531 h 1984531"/>
              <a:gd name="csX4" fmla="*/ 0 w 2771886"/>
              <a:gd name="csY4" fmla="*/ 1984531 h 1984531"/>
              <a:gd name="csX5" fmla="*/ 0 w 2771886"/>
              <a:gd name="csY5" fmla="*/ 330762 h 1984531"/>
              <a:gd name="csX6" fmla="*/ 330762 w 2771886"/>
              <a:gd name="csY6" fmla="*/ 0 h 19845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771886" h="1984531">
                <a:moveTo>
                  <a:pt x="330762" y="0"/>
                </a:moveTo>
                <a:lnTo>
                  <a:pt x="2771886" y="0"/>
                </a:lnTo>
                <a:lnTo>
                  <a:pt x="2771886" y="1653769"/>
                </a:lnTo>
                <a:cubicBezTo>
                  <a:pt x="2771886" y="1836444"/>
                  <a:pt x="2623799" y="1984531"/>
                  <a:pt x="2441124" y="1984531"/>
                </a:cubicBezTo>
                <a:lnTo>
                  <a:pt x="0" y="1984531"/>
                </a:lnTo>
                <a:lnTo>
                  <a:pt x="0" y="330762"/>
                </a:lnTo>
                <a:cubicBezTo>
                  <a:pt x="0" y="148087"/>
                  <a:pt x="148087" y="0"/>
                  <a:pt x="330762" y="0"/>
                </a:cubicBezTo>
                <a:close/>
              </a:path>
            </a:pathLst>
          </a:custGeom>
        </p:spPr>
      </p:pic>
      <p:sp>
        <p:nvSpPr>
          <p:cNvPr id="77" name="テキスト ボックス 76">
            <a:extLst>
              <a:ext uri="{FF2B5EF4-FFF2-40B4-BE49-F238E27FC236}">
                <a16:creationId xmlns:a16="http://schemas.microsoft.com/office/drawing/2014/main" id="{FF3E873F-372B-C692-6810-A6227407D7E8}"/>
              </a:ext>
            </a:extLst>
          </p:cNvPr>
          <p:cNvSpPr txBox="1"/>
          <p:nvPr/>
        </p:nvSpPr>
        <p:spPr>
          <a:xfrm>
            <a:off x="6084426" y="2443100"/>
            <a:ext cx="1426718" cy="10618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シルバー</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a:t>
            </a:r>
            <a:r>
              <a:rPr kumimoji="0" lang="en-US" altLang="ja-JP" sz="1050" b="1" dirty="0">
                <a:solidFill>
                  <a:schemeClr val="bg2">
                    <a:lumMod val="25000"/>
                  </a:schemeClr>
                </a:solidFill>
                <a:latin typeface="Arial" panose="020B0604020202020204" pitchFamily="34" charset="0"/>
              </a:rPr>
              <a:t>1</a:t>
            </a:r>
            <a:r>
              <a:rPr kumimoji="0" lang="ja-JP" altLang="en-US" sz="1050" b="1" dirty="0">
                <a:solidFill>
                  <a:schemeClr val="bg2">
                    <a:lumMod val="25000"/>
                  </a:schemeClr>
                </a:solidFill>
                <a:latin typeface="Arial" panose="020B0604020202020204" pitchFamily="34" charset="0"/>
              </a:rPr>
              <a:t>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2</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パターン製作</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パッケージ無し</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p:txBody>
      </p:sp>
      <p:sp>
        <p:nvSpPr>
          <p:cNvPr id="78" name="テキスト ボックス 77">
            <a:extLst>
              <a:ext uri="{FF2B5EF4-FFF2-40B4-BE49-F238E27FC236}">
                <a16:creationId xmlns:a16="http://schemas.microsoft.com/office/drawing/2014/main" id="{E1858D7D-5A40-448A-0D4C-50090BD31A23}"/>
              </a:ext>
            </a:extLst>
          </p:cNvPr>
          <p:cNvSpPr txBox="1"/>
          <p:nvPr/>
        </p:nvSpPr>
        <p:spPr>
          <a:xfrm>
            <a:off x="8940113" y="2443100"/>
            <a:ext cx="1426718" cy="1061829"/>
          </a:xfrm>
          <a:prstGeom prst="rect">
            <a:avLst/>
          </a:prstGeom>
          <a:noFill/>
        </p:spPr>
        <p:txBody>
          <a:bodyPr wrap="square">
            <a:spAutoFit/>
          </a:bodyPr>
          <a:lstStyle/>
          <a:p>
            <a:pPr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シルバー</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a:t>
            </a:r>
            <a:r>
              <a:rPr kumimoji="0" lang="en-US" altLang="ja-JP" sz="1050" b="1" dirty="0">
                <a:solidFill>
                  <a:schemeClr val="bg2">
                    <a:lumMod val="25000"/>
                  </a:schemeClr>
                </a:solidFill>
                <a:latin typeface="Arial" panose="020B0604020202020204" pitchFamily="34" charset="0"/>
              </a:rPr>
              <a:t>1</a:t>
            </a:r>
            <a:r>
              <a:rPr kumimoji="0" lang="ja-JP" altLang="en-US" sz="1050" b="1" dirty="0">
                <a:solidFill>
                  <a:schemeClr val="bg2">
                    <a:lumMod val="25000"/>
                  </a:schemeClr>
                </a:solidFill>
                <a:latin typeface="Arial" panose="020B0604020202020204" pitchFamily="34" charset="0"/>
              </a:rPr>
              <a:t>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秒針ロータリング</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クリスタルストーン</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等</a:t>
            </a:r>
            <a:endParaRPr kumimoji="0" lang="en-US" altLang="ja-JP" sz="1050" b="1" dirty="0">
              <a:solidFill>
                <a:schemeClr val="bg2">
                  <a:lumMod val="25000"/>
                </a:schemeClr>
              </a:solidFill>
              <a:latin typeface="Arial" panose="020B0604020202020204" pitchFamily="34" charset="0"/>
            </a:endParaRPr>
          </a:p>
        </p:txBody>
      </p:sp>
      <p:sp>
        <p:nvSpPr>
          <p:cNvPr id="79" name="テキスト ボックス 78">
            <a:extLst>
              <a:ext uri="{FF2B5EF4-FFF2-40B4-BE49-F238E27FC236}">
                <a16:creationId xmlns:a16="http://schemas.microsoft.com/office/drawing/2014/main" id="{A294F4A7-E2C2-5DB6-E8FE-D1FB3A7797D2}"/>
              </a:ext>
            </a:extLst>
          </p:cNvPr>
          <p:cNvSpPr txBox="1"/>
          <p:nvPr/>
        </p:nvSpPr>
        <p:spPr>
          <a:xfrm>
            <a:off x="6096000" y="5255603"/>
            <a:ext cx="1426718" cy="1061829"/>
          </a:xfrm>
          <a:prstGeom prst="rect">
            <a:avLst/>
          </a:prstGeom>
          <a:noFill/>
        </p:spPr>
        <p:txBody>
          <a:bodyPr wrap="square">
            <a:spAutoFit/>
          </a:bodyPr>
          <a:lstStyle/>
          <a:p>
            <a:pPr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ゴールド</a:t>
            </a:r>
            <a:endParaRPr kumimoji="0" lang="en-US" altLang="ja-JP" sz="1050" b="1" dirty="0">
              <a:solidFill>
                <a:schemeClr val="bg2">
                  <a:lumMod val="25000"/>
                </a:schemeClr>
              </a:solidFill>
              <a:latin typeface="Arial" panose="020B0604020202020204" pitchFamily="34" charset="0"/>
            </a:endParaRPr>
          </a:p>
          <a:p>
            <a:pPr eaLnBrk="0" fontAlgn="base" hangingPunct="0">
              <a:spcBef>
                <a:spcPct val="0"/>
              </a:spcBef>
              <a:spcAft>
                <a:spcPct val="0"/>
              </a:spcAf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a:t>
            </a:r>
            <a:r>
              <a:rPr kumimoji="0" lang="en-US" altLang="ja-JP" sz="1050" b="1" dirty="0">
                <a:solidFill>
                  <a:schemeClr val="bg2">
                    <a:lumMod val="25000"/>
                  </a:schemeClr>
                </a:solidFill>
                <a:latin typeface="Arial" panose="020B0604020202020204" pitchFamily="34" charset="0"/>
              </a:rPr>
              <a:t>1</a:t>
            </a:r>
            <a:r>
              <a:rPr kumimoji="0" lang="ja-JP" altLang="en-US" sz="1050" b="1" dirty="0">
                <a:solidFill>
                  <a:schemeClr val="bg2">
                    <a:lumMod val="25000"/>
                  </a:schemeClr>
                </a:solidFill>
                <a:latin typeface="Arial" panose="020B0604020202020204" pitchFamily="34" charset="0"/>
              </a:rPr>
              <a:t>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金属転写印刷</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サンレイ光沢文字盤</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p:txBody>
      </p:sp>
      <p:sp>
        <p:nvSpPr>
          <p:cNvPr id="80" name="テキスト ボックス 79">
            <a:extLst>
              <a:ext uri="{FF2B5EF4-FFF2-40B4-BE49-F238E27FC236}">
                <a16:creationId xmlns:a16="http://schemas.microsoft.com/office/drawing/2014/main" id="{F93FC189-737A-B530-1F0F-31739F71EAE5}"/>
              </a:ext>
            </a:extLst>
          </p:cNvPr>
          <p:cNvSpPr txBox="1"/>
          <p:nvPr/>
        </p:nvSpPr>
        <p:spPr>
          <a:xfrm>
            <a:off x="8940113" y="5303474"/>
            <a:ext cx="1426718" cy="900246"/>
          </a:xfrm>
          <a:prstGeom prst="rect">
            <a:avLst/>
          </a:prstGeom>
          <a:noFill/>
        </p:spPr>
        <p:txBody>
          <a:bodyPr wrap="square">
            <a:spAutoFit/>
          </a:bodyPr>
          <a:lstStyle/>
          <a:p>
            <a:pPr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ブラック</a:t>
            </a:r>
            <a:endParaRPr kumimoji="0" lang="en-US" altLang="ja-JP" sz="1050" b="1" dirty="0">
              <a:solidFill>
                <a:schemeClr val="bg2">
                  <a:lumMod val="25000"/>
                </a:schemeClr>
              </a:solidFill>
              <a:latin typeface="Arial" panose="020B0604020202020204" pitchFamily="34" charset="0"/>
            </a:endParaRPr>
          </a:p>
          <a:p>
            <a:pPr eaLnBrk="0" fontAlgn="base" hangingPunct="0">
              <a:spcBef>
                <a:spcPct val="0"/>
              </a:spcBef>
              <a:spcAft>
                <a:spcPct val="0"/>
              </a:spcAf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a:t>
            </a:r>
            <a:r>
              <a:rPr kumimoji="0" lang="en-US" altLang="ja-JP" sz="1050" b="1" dirty="0">
                <a:solidFill>
                  <a:schemeClr val="bg2">
                    <a:lumMod val="25000"/>
                  </a:schemeClr>
                </a:solidFill>
                <a:latin typeface="Arial" panose="020B0604020202020204" pitchFamily="34" charset="0"/>
              </a:rPr>
              <a:t>2</a:t>
            </a:r>
            <a:r>
              <a:rPr kumimoji="0" lang="ja-JP" altLang="en-US" sz="1050" b="1" dirty="0">
                <a:solidFill>
                  <a:schemeClr val="bg2">
                    <a:lumMod val="25000"/>
                  </a:schemeClr>
                </a:solidFill>
                <a:latin typeface="Arial" panose="020B0604020202020204" pitchFamily="34" charset="0"/>
              </a:rPr>
              <a:t>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パッケージ付き</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p:txBody>
      </p:sp>
      <p:graphicFrame>
        <p:nvGraphicFramePr>
          <p:cNvPr id="81" name="表 80">
            <a:extLst>
              <a:ext uri="{FF2B5EF4-FFF2-40B4-BE49-F238E27FC236}">
                <a16:creationId xmlns:a16="http://schemas.microsoft.com/office/drawing/2014/main" id="{84682551-69CD-419E-FBB0-2F5022C79B0F}"/>
              </a:ext>
            </a:extLst>
          </p:cNvPr>
          <p:cNvGraphicFramePr>
            <a:graphicFrameLocks noGrp="1"/>
          </p:cNvGraphicFramePr>
          <p:nvPr>
            <p:extLst>
              <p:ext uri="{D42A27DB-BD31-4B8C-83A1-F6EECF244321}">
                <p14:modId xmlns:p14="http://schemas.microsoft.com/office/powerpoint/2010/main" val="1526322744"/>
              </p:ext>
            </p:extLst>
          </p:nvPr>
        </p:nvGraphicFramePr>
        <p:xfrm>
          <a:off x="7413539" y="2599980"/>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種</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6,530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a:t>
                      </a:r>
                      <a:r>
                        <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r>
                        <a:rPr kumimoji="1" lang="en-US" altLang="ja-JP"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a:t>
                      </a:r>
                      <a:r>
                        <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種</a:t>
                      </a:r>
                      <a:endParaRPr kumimoji="1" lang="en-US" altLang="ja-JP"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5,600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85" name="表 84">
            <a:extLst>
              <a:ext uri="{FF2B5EF4-FFF2-40B4-BE49-F238E27FC236}">
                <a16:creationId xmlns:a16="http://schemas.microsoft.com/office/drawing/2014/main" id="{B0662148-B216-8E99-A46C-8D30143B9721}"/>
              </a:ext>
            </a:extLst>
          </p:cNvPr>
          <p:cNvGraphicFramePr>
            <a:graphicFrameLocks noGrp="1"/>
          </p:cNvGraphicFramePr>
          <p:nvPr>
            <p:extLst>
              <p:ext uri="{D42A27DB-BD31-4B8C-83A1-F6EECF244321}">
                <p14:modId xmlns:p14="http://schemas.microsoft.com/office/powerpoint/2010/main" val="1439172131"/>
              </p:ext>
            </p:extLst>
          </p:nvPr>
        </p:nvGraphicFramePr>
        <p:xfrm>
          <a:off x="10303859" y="2599980"/>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0"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8,200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a:t>
                      </a:r>
                      <a:r>
                        <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6,500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87" name="表 86">
            <a:extLst>
              <a:ext uri="{FF2B5EF4-FFF2-40B4-BE49-F238E27FC236}">
                <a16:creationId xmlns:a16="http://schemas.microsoft.com/office/drawing/2014/main" id="{41D3F877-E463-8292-5B74-29C4AF6D03A3}"/>
              </a:ext>
            </a:extLst>
          </p:cNvPr>
          <p:cNvGraphicFramePr>
            <a:graphicFrameLocks noGrp="1"/>
          </p:cNvGraphicFramePr>
          <p:nvPr>
            <p:extLst>
              <p:ext uri="{D42A27DB-BD31-4B8C-83A1-F6EECF244321}">
                <p14:modId xmlns:p14="http://schemas.microsoft.com/office/powerpoint/2010/main" val="2023632112"/>
              </p:ext>
            </p:extLst>
          </p:nvPr>
        </p:nvGraphicFramePr>
        <p:xfrm>
          <a:off x="7413539" y="5356746"/>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7,260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6,500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89" name="表 88">
            <a:extLst>
              <a:ext uri="{FF2B5EF4-FFF2-40B4-BE49-F238E27FC236}">
                <a16:creationId xmlns:a16="http://schemas.microsoft.com/office/drawing/2014/main" id="{F5AA572A-D4AB-AE45-FFE4-9D896F057989}"/>
              </a:ext>
            </a:extLst>
          </p:cNvPr>
          <p:cNvGraphicFramePr>
            <a:graphicFrameLocks noGrp="1"/>
          </p:cNvGraphicFramePr>
          <p:nvPr>
            <p:extLst>
              <p:ext uri="{D42A27DB-BD31-4B8C-83A1-F6EECF244321}">
                <p14:modId xmlns:p14="http://schemas.microsoft.com/office/powerpoint/2010/main" val="2361026787"/>
              </p:ext>
            </p:extLst>
          </p:nvPr>
        </p:nvGraphicFramePr>
        <p:xfrm>
          <a:off x="10303859" y="5356746"/>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6,530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5,600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sp>
        <p:nvSpPr>
          <p:cNvPr id="4" name="テキスト ボックス 3">
            <a:extLst>
              <a:ext uri="{FF2B5EF4-FFF2-40B4-BE49-F238E27FC236}">
                <a16:creationId xmlns:a16="http://schemas.microsoft.com/office/drawing/2014/main" id="{A8BFB4F7-BB87-DBBD-58A9-3E25DAF27FB1}"/>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pic>
        <p:nvPicPr>
          <p:cNvPr id="5" name="図 4">
            <a:hlinkClick r:id="rId9" action="ppaction://hlinksldjump"/>
            <a:extLst>
              <a:ext uri="{FF2B5EF4-FFF2-40B4-BE49-F238E27FC236}">
                <a16:creationId xmlns:a16="http://schemas.microsoft.com/office/drawing/2014/main" id="{52DB67BD-232D-F7F2-B00E-DC11C1984A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2263296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5CD49-0BC6-AE2E-9AB8-2733E389A5C7}"/>
            </a:ext>
          </a:extLst>
        </p:cNvPr>
        <p:cNvGrpSpPr/>
        <p:nvPr/>
      </p:nvGrpSpPr>
      <p:grpSpPr>
        <a:xfrm>
          <a:off x="0" y="0"/>
          <a:ext cx="0" cy="0"/>
          <a:chOff x="0" y="0"/>
          <a:chExt cx="0" cy="0"/>
        </a:xfrm>
      </p:grpSpPr>
      <p:sp>
        <p:nvSpPr>
          <p:cNvPr id="20" name="二等辺三角形 19">
            <a:extLst>
              <a:ext uri="{FF2B5EF4-FFF2-40B4-BE49-F238E27FC236}">
                <a16:creationId xmlns:a16="http://schemas.microsoft.com/office/drawing/2014/main" id="{E4054785-8893-0DDB-135C-BC7806B3D73B}"/>
              </a:ext>
            </a:extLst>
          </p:cNvPr>
          <p:cNvSpPr>
            <a:spLocks/>
          </p:cNvSpPr>
          <p:nvPr/>
        </p:nvSpPr>
        <p:spPr>
          <a:xfrm flipH="1" flipV="1">
            <a:off x="2817" y="0"/>
            <a:ext cx="312702" cy="6858000"/>
          </a:xfrm>
          <a:prstGeom prst="triangle">
            <a:avLst>
              <a:gd name="adj" fmla="val 100000"/>
            </a:avLst>
          </a:prstGeom>
          <a:solidFill>
            <a:schemeClr val="accent4">
              <a:lumMod val="40000"/>
              <a:lumOff val="6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二等辺三角形 23">
            <a:extLst>
              <a:ext uri="{FF2B5EF4-FFF2-40B4-BE49-F238E27FC236}">
                <a16:creationId xmlns:a16="http://schemas.microsoft.com/office/drawing/2014/main" id="{DB8DD39A-D3C4-7727-2D5C-7F3BCD857F29}"/>
              </a:ext>
            </a:extLst>
          </p:cNvPr>
          <p:cNvSpPr>
            <a:spLocks/>
          </p:cNvSpPr>
          <p:nvPr/>
        </p:nvSpPr>
        <p:spPr>
          <a:xfrm>
            <a:off x="0" y="5747812"/>
            <a:ext cx="4310303" cy="1106322"/>
          </a:xfrm>
          <a:prstGeom prst="triangle">
            <a:avLst>
              <a:gd name="adj" fmla="val 0"/>
            </a:avLst>
          </a:prstGeom>
          <a:solidFill>
            <a:schemeClr val="accent3">
              <a:lumMod val="20000"/>
              <a:lumOff val="80000"/>
              <a:alpha val="4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750AFD8-34F3-029B-A1A9-ED5F46C61DB7}"/>
              </a:ext>
            </a:extLst>
          </p:cNvPr>
          <p:cNvSpPr txBox="1">
            <a:spLocks/>
          </p:cNvSpPr>
          <p:nvPr/>
        </p:nvSpPr>
        <p:spPr>
          <a:xfrm>
            <a:off x="258232" y="287098"/>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腕時計　おすすめモデル②　ステンレス製</a:t>
            </a:r>
          </a:p>
        </p:txBody>
      </p:sp>
      <p:sp>
        <p:nvSpPr>
          <p:cNvPr id="6" name="四角形: 角を丸くする 5">
            <a:extLst>
              <a:ext uri="{FF2B5EF4-FFF2-40B4-BE49-F238E27FC236}">
                <a16:creationId xmlns:a16="http://schemas.microsoft.com/office/drawing/2014/main" id="{70C225F8-E8A4-C7CD-884D-84AC1F5749E2}"/>
              </a:ext>
            </a:extLst>
          </p:cNvPr>
          <p:cNvSpPr/>
          <p:nvPr/>
        </p:nvSpPr>
        <p:spPr>
          <a:xfrm>
            <a:off x="498270" y="1073020"/>
            <a:ext cx="2616415" cy="5396279"/>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1DFF1D1-6110-E4B8-51F8-A8598B397319}"/>
              </a:ext>
            </a:extLst>
          </p:cNvPr>
          <p:cNvSpPr txBox="1">
            <a:spLocks/>
          </p:cNvSpPr>
          <p:nvPr/>
        </p:nvSpPr>
        <p:spPr>
          <a:xfrm>
            <a:off x="964802" y="1073020"/>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V9316</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12" name="テキスト ボックス 11">
            <a:extLst>
              <a:ext uri="{FF2B5EF4-FFF2-40B4-BE49-F238E27FC236}">
                <a16:creationId xmlns:a16="http://schemas.microsoft.com/office/drawing/2014/main" id="{F66DE36D-47B7-CD25-7FBC-B0D739BC906A}"/>
              </a:ext>
            </a:extLst>
          </p:cNvPr>
          <p:cNvSpPr txBox="1"/>
          <p:nvPr/>
        </p:nvSpPr>
        <p:spPr>
          <a:xfrm>
            <a:off x="572044" y="4218015"/>
            <a:ext cx="2468865" cy="1015663"/>
          </a:xfrm>
          <a:prstGeom prst="rect">
            <a:avLst/>
          </a:prstGeom>
          <a:noFill/>
        </p:spPr>
        <p:txBody>
          <a:bodyPr wrap="square">
            <a:spAutoFit/>
          </a:bodyPr>
          <a:lstStyle/>
          <a:p>
            <a:pPr lvl="0" eaLnBrk="0" fontAlgn="base" hangingPunct="0">
              <a:spcBef>
                <a:spcPct val="0"/>
              </a:spcBef>
              <a:spcAft>
                <a:spcPct val="0"/>
              </a:spcAft>
            </a:pPr>
            <a:r>
              <a:rPr kumimoji="0" lang="en-US" altLang="ja-JP" sz="1200" b="1" dirty="0">
                <a:solidFill>
                  <a:schemeClr val="bg2">
                    <a:lumMod val="25000"/>
                  </a:schemeClr>
                </a:solidFill>
                <a:latin typeface="Arial" panose="020B0604020202020204" pitchFamily="34" charset="0"/>
              </a:rPr>
              <a:t>【</a:t>
            </a:r>
            <a:r>
              <a:rPr kumimoji="0" lang="ja-JP" altLang="en-US" sz="1200" b="1" dirty="0">
                <a:solidFill>
                  <a:schemeClr val="bg2">
                    <a:lumMod val="25000"/>
                  </a:schemeClr>
                </a:solidFill>
                <a:latin typeface="Arial" panose="020B0604020202020204" pitchFamily="34" charset="0"/>
              </a:rPr>
              <a:t>サイズ</a:t>
            </a:r>
            <a:r>
              <a:rPr kumimoji="0" lang="en-US" altLang="ja-JP" sz="1200" b="1" dirty="0">
                <a:solidFill>
                  <a:schemeClr val="bg2">
                    <a:lumMod val="25000"/>
                  </a:schemeClr>
                </a:solidFill>
                <a:latin typeface="Arial" panose="020B0604020202020204" pitchFamily="34" charset="0"/>
              </a:rPr>
              <a:t>】</a:t>
            </a:r>
          </a:p>
          <a:p>
            <a:pPr lvl="0" eaLnBrk="0" fontAlgn="base" hangingPunct="0">
              <a:spcBef>
                <a:spcPct val="0"/>
              </a:spcBef>
              <a:spcAft>
                <a:spcPct val="0"/>
              </a:spcAft>
            </a:pPr>
            <a:r>
              <a:rPr kumimoji="0" lang="ja-JP" altLang="en-US" sz="1200" b="1" dirty="0">
                <a:solidFill>
                  <a:schemeClr val="bg2">
                    <a:lumMod val="25000"/>
                  </a:schemeClr>
                </a:solidFill>
                <a:latin typeface="Arial" panose="020B0604020202020204" pitchFamily="34" charset="0"/>
              </a:rPr>
              <a:t>ケース（本体）　　　：</a:t>
            </a:r>
            <a:r>
              <a:rPr kumimoji="0" lang="en-US" altLang="ja-JP" sz="1200" b="1" dirty="0">
                <a:solidFill>
                  <a:schemeClr val="bg2">
                    <a:lumMod val="25000"/>
                  </a:schemeClr>
                </a:solidFill>
                <a:latin typeface="Arial" panose="020B0604020202020204" pitchFamily="34" charset="0"/>
              </a:rPr>
              <a:t>41㎜</a:t>
            </a:r>
            <a:r>
              <a:rPr kumimoji="0" lang="ja-JP" altLang="ja-JP" sz="1200" b="1" dirty="0">
                <a:solidFill>
                  <a:schemeClr val="bg2">
                    <a:lumMod val="25000"/>
                  </a:schemeClr>
                </a:solidFill>
                <a:latin typeface="Arial" panose="020B0604020202020204" pitchFamily="34" charset="0"/>
              </a:rPr>
              <a:t> </a:t>
            </a:r>
            <a:endParaRPr kumimoji="0" lang="en-US" altLang="ja-JP" sz="1200" b="1" dirty="0">
              <a:solidFill>
                <a:schemeClr val="bg2">
                  <a:lumMod val="25000"/>
                </a:schemeClr>
              </a:solidFill>
              <a:latin typeface="Arial" panose="020B0604020202020204" pitchFamily="34" charset="0"/>
            </a:endParaRPr>
          </a:p>
          <a:p>
            <a:pPr lvl="0" eaLnBrk="0" fontAlgn="base" hangingPunct="0">
              <a:spcBef>
                <a:spcPct val="0"/>
              </a:spcBef>
              <a:spcAft>
                <a:spcPct val="0"/>
              </a:spcAft>
            </a:pPr>
            <a:r>
              <a:rPr kumimoji="0" lang="ja-JP" altLang="en-US" sz="1200" b="1" dirty="0">
                <a:solidFill>
                  <a:schemeClr val="bg2">
                    <a:lumMod val="25000"/>
                  </a:schemeClr>
                </a:solidFill>
                <a:latin typeface="Arial" panose="020B0604020202020204" pitchFamily="34" charset="0"/>
              </a:rPr>
              <a:t>文字盤印刷範囲　　　：</a:t>
            </a:r>
            <a:r>
              <a:rPr kumimoji="0" lang="en-US" altLang="ja-JP" sz="1200" b="1" dirty="0">
                <a:solidFill>
                  <a:schemeClr val="bg2">
                    <a:lumMod val="25000"/>
                  </a:schemeClr>
                </a:solidFill>
                <a:latin typeface="Arial" panose="020B0604020202020204" pitchFamily="34" charset="0"/>
              </a:rPr>
              <a:t>35.5</a:t>
            </a:r>
            <a:r>
              <a:rPr kumimoji="0" lang="ja-JP" altLang="en-US" sz="1200" b="1" dirty="0">
                <a:solidFill>
                  <a:schemeClr val="bg2">
                    <a:lumMod val="25000"/>
                  </a:schemeClr>
                </a:solidFill>
                <a:latin typeface="Arial" panose="020B0604020202020204" pitchFamily="34" charset="0"/>
              </a:rPr>
              <a:t>㎜</a:t>
            </a:r>
            <a:endParaRPr kumimoji="0" lang="ja-JP" altLang="ja-JP" sz="1200" b="1" dirty="0">
              <a:solidFill>
                <a:schemeClr val="bg2">
                  <a:lumMod val="25000"/>
                </a:schemeClr>
              </a:solidFill>
              <a:latin typeface="Arial" panose="020B0604020202020204" pitchFamily="34" charset="0"/>
            </a:endParaRPr>
          </a:p>
          <a:p>
            <a:pPr lvl="0" eaLnBrk="0" fontAlgn="base" hangingPunct="0">
              <a:spcBef>
                <a:spcPct val="0"/>
              </a:spcBef>
              <a:spcAft>
                <a:spcPct val="0"/>
              </a:spcAft>
            </a:pPr>
            <a:r>
              <a:rPr kumimoji="0" lang="ja-JP" altLang="ja-JP" sz="1200" b="1" dirty="0">
                <a:solidFill>
                  <a:schemeClr val="bg2">
                    <a:lumMod val="25000"/>
                  </a:schemeClr>
                </a:solidFill>
                <a:latin typeface="Arial" panose="020B0604020202020204" pitchFamily="34" charset="0"/>
              </a:rPr>
              <a:t>全長</a:t>
            </a:r>
            <a:r>
              <a:rPr kumimoji="0" lang="ja-JP" altLang="en-US" sz="1200" b="1" dirty="0">
                <a:solidFill>
                  <a:schemeClr val="bg2">
                    <a:lumMod val="25000"/>
                  </a:schemeClr>
                </a:solidFill>
                <a:latin typeface="Arial" panose="020B0604020202020204" pitchFamily="34" charset="0"/>
              </a:rPr>
              <a:t>　　　　　　　　</a:t>
            </a:r>
            <a:r>
              <a:rPr kumimoji="0" lang="ja-JP" altLang="ja-JP" sz="1200" b="1" dirty="0">
                <a:solidFill>
                  <a:schemeClr val="bg2">
                    <a:lumMod val="25000"/>
                  </a:schemeClr>
                </a:solidFill>
                <a:latin typeface="Arial" panose="020B0604020202020204" pitchFamily="34" charset="0"/>
              </a:rPr>
              <a:t>：2</a:t>
            </a:r>
            <a:r>
              <a:rPr kumimoji="0" lang="en-US" altLang="ja-JP" sz="1200" b="1" dirty="0">
                <a:solidFill>
                  <a:schemeClr val="bg2">
                    <a:lumMod val="25000"/>
                  </a:schemeClr>
                </a:solidFill>
                <a:latin typeface="Arial" panose="020B0604020202020204" pitchFamily="34" charset="0"/>
              </a:rPr>
              <a:t>35</a:t>
            </a:r>
            <a:r>
              <a:rPr kumimoji="0" lang="ja-JP" altLang="ja-JP" sz="1200" b="1" dirty="0">
                <a:solidFill>
                  <a:schemeClr val="bg2">
                    <a:lumMod val="25000"/>
                  </a:schemeClr>
                </a:solidFill>
                <a:latin typeface="Arial" panose="020B0604020202020204" pitchFamily="34" charset="0"/>
              </a:rPr>
              <a:t>㎜</a:t>
            </a:r>
          </a:p>
          <a:p>
            <a:pPr lvl="0" eaLnBrk="0" fontAlgn="base" hangingPunct="0">
              <a:spcBef>
                <a:spcPct val="0"/>
              </a:spcBef>
              <a:spcAft>
                <a:spcPct val="0"/>
              </a:spcAft>
            </a:pPr>
            <a:r>
              <a:rPr kumimoji="0" lang="ja-JP" altLang="en-US" sz="1200" b="1" dirty="0">
                <a:solidFill>
                  <a:schemeClr val="bg2">
                    <a:lumMod val="25000"/>
                  </a:schemeClr>
                </a:solidFill>
                <a:latin typeface="Arial" panose="020B0604020202020204" pitchFamily="34" charset="0"/>
              </a:rPr>
              <a:t>バンド幅　　　　　　</a:t>
            </a:r>
            <a:r>
              <a:rPr kumimoji="0" lang="ja-JP" altLang="ja-JP" sz="1200" b="1" dirty="0">
                <a:solidFill>
                  <a:schemeClr val="bg2">
                    <a:lumMod val="25000"/>
                  </a:schemeClr>
                </a:solidFill>
                <a:latin typeface="Arial" panose="020B0604020202020204" pitchFamily="34" charset="0"/>
              </a:rPr>
              <a:t>：</a:t>
            </a:r>
            <a:r>
              <a:rPr kumimoji="0" lang="en-US" altLang="ja-JP" sz="1200" b="1" dirty="0">
                <a:solidFill>
                  <a:schemeClr val="bg2">
                    <a:lumMod val="25000"/>
                  </a:schemeClr>
                </a:solidFill>
                <a:latin typeface="Arial" panose="020B0604020202020204" pitchFamily="34" charset="0"/>
              </a:rPr>
              <a:t>20</a:t>
            </a:r>
            <a:r>
              <a:rPr kumimoji="0" lang="ja-JP" altLang="ja-JP" sz="1200" b="1" dirty="0">
                <a:solidFill>
                  <a:schemeClr val="bg2">
                    <a:lumMod val="25000"/>
                  </a:schemeClr>
                </a:solidFill>
                <a:latin typeface="Arial" panose="020B0604020202020204" pitchFamily="34" charset="0"/>
              </a:rPr>
              <a:t>㎜</a:t>
            </a:r>
            <a:endParaRPr kumimoji="0" lang="en-US" altLang="ja-JP" sz="1200" b="1" dirty="0">
              <a:solidFill>
                <a:schemeClr val="bg2">
                  <a:lumMod val="25000"/>
                </a:schemeClr>
              </a:solidFill>
              <a:latin typeface="Arial" panose="020B0604020202020204" pitchFamily="34" charset="0"/>
            </a:endParaRPr>
          </a:p>
        </p:txBody>
      </p:sp>
      <p:sp>
        <p:nvSpPr>
          <p:cNvPr id="17" name="テキスト ボックス 16">
            <a:extLst>
              <a:ext uri="{FF2B5EF4-FFF2-40B4-BE49-F238E27FC236}">
                <a16:creationId xmlns:a16="http://schemas.microsoft.com/office/drawing/2014/main" id="{AA874057-B257-15DA-DDFC-1B22E69268BA}"/>
              </a:ext>
            </a:extLst>
          </p:cNvPr>
          <p:cNvSpPr txBox="1"/>
          <p:nvPr/>
        </p:nvSpPr>
        <p:spPr>
          <a:xfrm>
            <a:off x="873958" y="6204663"/>
            <a:ext cx="808567"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ゴールド</a:t>
            </a:r>
            <a:endParaRPr kumimoji="0" lang="en-US" altLang="ja-JP" sz="1200" b="1" i="0" u="none" strike="noStrike" cap="none" normalizeH="0" baseline="0" dirty="0">
              <a:ln>
                <a:noFill/>
              </a:ln>
              <a:solidFill>
                <a:schemeClr val="bg2">
                  <a:lumMod val="25000"/>
                </a:schemeClr>
              </a:solidFill>
              <a:effectLst/>
              <a:latin typeface="Arial" panose="020B0604020202020204" pitchFamily="34" charset="0"/>
            </a:endParaRPr>
          </a:p>
        </p:txBody>
      </p:sp>
      <p:sp>
        <p:nvSpPr>
          <p:cNvPr id="18" name="テキスト ボックス 17">
            <a:extLst>
              <a:ext uri="{FF2B5EF4-FFF2-40B4-BE49-F238E27FC236}">
                <a16:creationId xmlns:a16="http://schemas.microsoft.com/office/drawing/2014/main" id="{00B93185-FE96-F8F5-5897-FDA98D681B49}"/>
              </a:ext>
            </a:extLst>
          </p:cNvPr>
          <p:cNvSpPr txBox="1"/>
          <p:nvPr/>
        </p:nvSpPr>
        <p:spPr>
          <a:xfrm>
            <a:off x="1934128" y="6204663"/>
            <a:ext cx="808567"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ブラック</a:t>
            </a:r>
            <a:endParaRPr kumimoji="0" lang="en-US" altLang="ja-JP" sz="1200" b="1" i="0" u="none" strike="noStrike" cap="none" normalizeH="0" baseline="0" dirty="0">
              <a:ln>
                <a:noFill/>
              </a:ln>
              <a:solidFill>
                <a:schemeClr val="bg2">
                  <a:lumMod val="25000"/>
                </a:schemeClr>
              </a:solidFill>
              <a:effectLst/>
              <a:latin typeface="Arial" panose="020B0604020202020204" pitchFamily="34" charset="0"/>
            </a:endParaRPr>
          </a:p>
        </p:txBody>
      </p:sp>
      <p:graphicFrame>
        <p:nvGraphicFramePr>
          <p:cNvPr id="29" name="表 28">
            <a:extLst>
              <a:ext uri="{FF2B5EF4-FFF2-40B4-BE49-F238E27FC236}">
                <a16:creationId xmlns:a16="http://schemas.microsoft.com/office/drawing/2014/main" id="{D570ABAA-799D-A20B-4930-4CCC925A3BD2}"/>
              </a:ext>
            </a:extLst>
          </p:cNvPr>
          <p:cNvGraphicFramePr>
            <a:graphicFrameLocks noGrp="1"/>
          </p:cNvGraphicFramePr>
          <p:nvPr>
            <p:extLst>
              <p:ext uri="{D42A27DB-BD31-4B8C-83A1-F6EECF244321}">
                <p14:modId xmlns:p14="http://schemas.microsoft.com/office/powerpoint/2010/main" val="57047426"/>
              </p:ext>
            </p:extLst>
          </p:nvPr>
        </p:nvGraphicFramePr>
        <p:xfrm>
          <a:off x="3250178" y="1110189"/>
          <a:ext cx="2616415" cy="2819868"/>
        </p:xfrm>
        <a:graphic>
          <a:graphicData uri="http://schemas.openxmlformats.org/drawingml/2006/table">
            <a:tbl>
              <a:tblPr firstRow="1" bandRow="1"/>
              <a:tblGrid>
                <a:gridCol w="1134587">
                  <a:extLst>
                    <a:ext uri="{9D8B030D-6E8A-4147-A177-3AD203B41FA5}">
                      <a16:colId xmlns:a16="http://schemas.microsoft.com/office/drawing/2014/main" val="20000"/>
                    </a:ext>
                  </a:extLst>
                </a:gridCol>
                <a:gridCol w="1481828">
                  <a:extLst>
                    <a:ext uri="{9D8B030D-6E8A-4147-A177-3AD203B41FA5}">
                      <a16:colId xmlns:a16="http://schemas.microsoft.com/office/drawing/2014/main" val="20001"/>
                    </a:ext>
                  </a:extLst>
                </a:gridCol>
              </a:tblGrid>
              <a:tr h="366419">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1500" b="0" dirty="0">
                          <a:solidFill>
                            <a:schemeClr val="tx1"/>
                          </a:solidFill>
                          <a:latin typeface="Noto Serif JP SemiBold" panose="02020200000000000000" pitchFamily="18" charset="-128"/>
                          <a:ea typeface="Noto Serif JP SemiBold" panose="02020200000000000000" pitchFamily="18" charset="-128"/>
                        </a:rPr>
                        <a:t>単価</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393914">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9,100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15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3914">
                <a:tc>
                  <a:txBody>
                    <a:bodyPr/>
                    <a:lstStyle/>
                    <a:p>
                      <a:r>
                        <a:rPr kumimoji="1" lang="en-US" altLang="ja-JP"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a:t>
                      </a:r>
                      <a:r>
                        <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8,800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12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r h="457413">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7,950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rgbClr val="FF0000"/>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7,200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1" kern="0" dirty="0">
                        <a:solidFill>
                          <a:schemeClr val="tx1"/>
                        </a:solidFill>
                        <a:latin typeface="Noto Sans JP Black" panose="020B0200000000000000" pitchFamily="50" charset="-128"/>
                        <a:ea typeface="Noto Sans JP Black" panose="020B0200000000000000" pitchFamily="50"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6,550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4484938"/>
                  </a:ext>
                </a:extLst>
              </a:tr>
              <a:tr h="40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1000</a:t>
                      </a:r>
                      <a:r>
                        <a:rPr kumimoji="1" lang="ja-JP" altLang="en-US"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r>
                        <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以上</a:t>
                      </a:r>
                      <a:endParaRPr kumimoji="1" lang="ja-JP" altLang="en-US"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a:lnSpc>
                          <a:spcPts val="1700"/>
                        </a:lnSpc>
                      </a:pPr>
                      <a:r>
                        <a:rPr lang="ja-JP" altLang="en-US" sz="1100" b="0" kern="0" dirty="0">
                          <a:solidFill>
                            <a:schemeClr val="tx1"/>
                          </a:solidFill>
                          <a:latin typeface="Noto Serif JP SemiBold" panose="02020200000000000000" pitchFamily="18" charset="-128"/>
                          <a:ea typeface="Noto Serif JP SemiBold" panose="02020200000000000000" pitchFamily="18" charset="-128"/>
                        </a:rPr>
                        <a:t>　　　</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要相談</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9850715"/>
                  </a:ext>
                </a:extLst>
              </a:tr>
            </a:tbl>
          </a:graphicData>
        </a:graphic>
      </p:graphicFrame>
      <p:sp>
        <p:nvSpPr>
          <p:cNvPr id="31" name="テキスト ボックス 30">
            <a:extLst>
              <a:ext uri="{FF2B5EF4-FFF2-40B4-BE49-F238E27FC236}">
                <a16:creationId xmlns:a16="http://schemas.microsoft.com/office/drawing/2014/main" id="{A4A201CE-1BD0-BB49-67C5-A2873ACE5A15}"/>
              </a:ext>
            </a:extLst>
          </p:cNvPr>
          <p:cNvSpPr txBox="1"/>
          <p:nvPr/>
        </p:nvSpPr>
        <p:spPr>
          <a:xfrm>
            <a:off x="4353636" y="3934712"/>
            <a:ext cx="1532935" cy="261610"/>
          </a:xfrm>
          <a:prstGeom prst="rect">
            <a:avLst/>
          </a:prstGeom>
          <a:noFill/>
        </p:spPr>
        <p:txBody>
          <a:bodyPr wrap="square">
            <a:spAutoFit/>
          </a:bodyPr>
          <a:lstStyle/>
          <a:p>
            <a:r>
              <a:rPr lang="en-US" altLang="ja-JP" sz="1050" b="1" kern="0" dirty="0">
                <a:solidFill>
                  <a:srgbClr val="FF0000"/>
                </a:solidFill>
                <a:latin typeface="Noto Sans JP Black" panose="020B0200000000000000" pitchFamily="50" charset="-128"/>
                <a:ea typeface="Noto Sans JP Black" panose="020B0200000000000000" pitchFamily="50" charset="-128"/>
              </a:rPr>
              <a:t>※</a:t>
            </a:r>
            <a:r>
              <a:rPr lang="ja-JP" altLang="en-US" sz="1050" b="1" kern="0" dirty="0">
                <a:solidFill>
                  <a:srgbClr val="FF0000"/>
                </a:solidFill>
                <a:latin typeface="Noto Sans JP Black" panose="020B0200000000000000" pitchFamily="50" charset="-128"/>
                <a:ea typeface="Noto Sans JP Black" panose="020B0200000000000000" pitchFamily="50" charset="-128"/>
              </a:rPr>
              <a:t>物価・為替変動あり</a:t>
            </a:r>
            <a:endParaRPr lang="ja-JP" altLang="en-US" sz="1050" dirty="0">
              <a:solidFill>
                <a:srgbClr val="FF0000"/>
              </a:solidFill>
            </a:endParaRPr>
          </a:p>
        </p:txBody>
      </p:sp>
      <p:sp>
        <p:nvSpPr>
          <p:cNvPr id="32" name="四角形: 角を丸くする 31">
            <a:extLst>
              <a:ext uri="{FF2B5EF4-FFF2-40B4-BE49-F238E27FC236}">
                <a16:creationId xmlns:a16="http://schemas.microsoft.com/office/drawing/2014/main" id="{F69082DF-352C-B031-0F8F-24A05D0D54E6}"/>
              </a:ext>
            </a:extLst>
          </p:cNvPr>
          <p:cNvSpPr/>
          <p:nvPr/>
        </p:nvSpPr>
        <p:spPr>
          <a:xfrm>
            <a:off x="3192807" y="4506772"/>
            <a:ext cx="2616415" cy="1962527"/>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E3D0B878-30FD-C874-7C6F-CE2472687110}"/>
              </a:ext>
            </a:extLst>
          </p:cNvPr>
          <p:cNvSpPr txBox="1"/>
          <p:nvPr/>
        </p:nvSpPr>
        <p:spPr>
          <a:xfrm>
            <a:off x="3227521" y="4603680"/>
            <a:ext cx="2468865"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製作シチュエーション</a:t>
            </a: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dirty="0">
                <a:solidFill>
                  <a:schemeClr val="bg2">
                    <a:lumMod val="25000"/>
                  </a:schemeClr>
                </a:solidFill>
                <a:latin typeface="Arial" panose="020B0604020202020204" pitchFamily="34" charset="0"/>
              </a:rPr>
              <a:t>ヘアライン仕上げ、重厚さの中にもオシャレな形状なので、</a:t>
            </a:r>
            <a:endParaRPr kumimoji="0" lang="en-US" altLang="ja-JP" sz="120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dirty="0">
                <a:solidFill>
                  <a:schemeClr val="bg2">
                    <a:lumMod val="25000"/>
                  </a:schemeClr>
                </a:solidFill>
                <a:latin typeface="Arial" panose="020B0604020202020204" pitchFamily="34" charset="0"/>
              </a:rPr>
              <a:t>高級アイテムとしての</a:t>
            </a:r>
            <a:r>
              <a:rPr kumimoji="0" lang="en-US" altLang="ja-JP" sz="1200" b="1" dirty="0">
                <a:solidFill>
                  <a:schemeClr val="bg2">
                    <a:lumMod val="25000"/>
                  </a:schemeClr>
                </a:solidFill>
                <a:latin typeface="Arial" panose="020B0604020202020204" pitchFamily="34" charset="0"/>
              </a:rPr>
              <a:t>OEM</a:t>
            </a:r>
            <a:r>
              <a:rPr kumimoji="0" lang="ja-JP" altLang="en-US" sz="1200" b="1" dirty="0">
                <a:solidFill>
                  <a:schemeClr val="bg2">
                    <a:lumMod val="25000"/>
                  </a:schemeClr>
                </a:solidFill>
                <a:latin typeface="Arial" panose="020B0604020202020204" pitchFamily="34" charset="0"/>
              </a:rPr>
              <a:t>制作、応募懸賞用、お祝い贈呈用など。</a:t>
            </a:r>
            <a:endParaRPr kumimoji="0" lang="en-US" altLang="ja-JP" sz="120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dirty="0">
                <a:solidFill>
                  <a:schemeClr val="bg2">
                    <a:lumMod val="25000"/>
                  </a:schemeClr>
                </a:solidFill>
                <a:latin typeface="Arial" panose="020B0604020202020204" pitchFamily="34" charset="0"/>
              </a:rPr>
              <a:t>手にした人にとって特別な</a:t>
            </a:r>
            <a:r>
              <a:rPr kumimoji="0" lang="en-US" altLang="ja-JP" sz="1200" b="1" dirty="0">
                <a:solidFill>
                  <a:schemeClr val="bg2">
                    <a:lumMod val="25000"/>
                  </a:schemeClr>
                </a:solidFill>
                <a:latin typeface="Arial" panose="020B0604020202020204" pitchFamily="34" charset="0"/>
              </a:rPr>
              <a:t>1</a:t>
            </a:r>
            <a:r>
              <a:rPr kumimoji="0" lang="ja-JP" altLang="en-US" sz="1200" b="1" dirty="0">
                <a:solidFill>
                  <a:schemeClr val="bg2">
                    <a:lumMod val="25000"/>
                  </a:schemeClr>
                </a:solidFill>
                <a:latin typeface="Arial" panose="020B0604020202020204" pitchFamily="34" charset="0"/>
              </a:rPr>
              <a:t>本となる腕時計です。</a:t>
            </a:r>
            <a:endParaRPr kumimoji="0" lang="en-US" altLang="ja-JP" sz="1200" b="1" dirty="0">
              <a:solidFill>
                <a:schemeClr val="bg2">
                  <a:lumMod val="25000"/>
                </a:schemeClr>
              </a:solidFill>
              <a:latin typeface="Arial" panose="020B0604020202020204" pitchFamily="34" charset="0"/>
            </a:endParaRPr>
          </a:p>
        </p:txBody>
      </p:sp>
      <p:pic>
        <p:nvPicPr>
          <p:cNvPr id="4" name="図 3">
            <a:extLst>
              <a:ext uri="{FF2B5EF4-FFF2-40B4-BE49-F238E27FC236}">
                <a16:creationId xmlns:a16="http://schemas.microsoft.com/office/drawing/2014/main" id="{8EDD6365-6BE9-2DF7-ECF2-817EA289F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230" y="1442352"/>
            <a:ext cx="1336558" cy="2693999"/>
          </a:xfrm>
          <a:prstGeom prst="rect">
            <a:avLst/>
          </a:prstGeom>
          <a:effectLst>
            <a:outerShdw blurRad="50800" dist="88900" dir="4200000" algn="ctr" rotWithShape="0">
              <a:schemeClr val="tx1">
                <a:lumMod val="50000"/>
                <a:lumOff val="50000"/>
              </a:schemeClr>
            </a:outerShdw>
          </a:effectLst>
        </p:spPr>
      </p:pic>
      <p:pic>
        <p:nvPicPr>
          <p:cNvPr id="7" name="図 6">
            <a:extLst>
              <a:ext uri="{FF2B5EF4-FFF2-40B4-BE49-F238E27FC236}">
                <a16:creationId xmlns:a16="http://schemas.microsoft.com/office/drawing/2014/main" id="{D8F73D86-CEF1-BDDF-C843-10E4F9B6B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124" y="5230862"/>
            <a:ext cx="876494" cy="954217"/>
          </a:xfrm>
          <a:prstGeom prst="rect">
            <a:avLst/>
          </a:prstGeom>
        </p:spPr>
      </p:pic>
      <p:pic>
        <p:nvPicPr>
          <p:cNvPr id="11" name="図 10">
            <a:extLst>
              <a:ext uri="{FF2B5EF4-FFF2-40B4-BE49-F238E27FC236}">
                <a16:creationId xmlns:a16="http://schemas.microsoft.com/office/drawing/2014/main" id="{7B80A2A8-DA43-D112-93C0-F49D7DCB4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94" y="5233678"/>
            <a:ext cx="876494" cy="948587"/>
          </a:xfrm>
          <a:prstGeom prst="rect">
            <a:avLst/>
          </a:prstGeom>
        </p:spPr>
      </p:pic>
      <p:sp>
        <p:nvSpPr>
          <p:cNvPr id="3" name="四角形: 角を丸くする 2">
            <a:extLst>
              <a:ext uri="{FF2B5EF4-FFF2-40B4-BE49-F238E27FC236}">
                <a16:creationId xmlns:a16="http://schemas.microsoft.com/office/drawing/2014/main" id="{C917DAB4-3900-DC0B-9269-827E6B3B575A}"/>
              </a:ext>
            </a:extLst>
          </p:cNvPr>
          <p:cNvSpPr/>
          <p:nvPr/>
        </p:nvSpPr>
        <p:spPr>
          <a:xfrm>
            <a:off x="6068008" y="3809452"/>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四角形: 角を丸くする 4">
            <a:extLst>
              <a:ext uri="{FF2B5EF4-FFF2-40B4-BE49-F238E27FC236}">
                <a16:creationId xmlns:a16="http://schemas.microsoft.com/office/drawing/2014/main" id="{8D1DCF31-1A26-D315-C843-35D80ACAF869}"/>
              </a:ext>
            </a:extLst>
          </p:cNvPr>
          <p:cNvSpPr/>
          <p:nvPr/>
        </p:nvSpPr>
        <p:spPr>
          <a:xfrm>
            <a:off x="6071272" y="1052686"/>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91AAE26C-03D4-D509-B581-8F62A92E180A}"/>
              </a:ext>
            </a:extLst>
          </p:cNvPr>
          <p:cNvSpPr/>
          <p:nvPr/>
        </p:nvSpPr>
        <p:spPr>
          <a:xfrm>
            <a:off x="8940113" y="3767380"/>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36DCDCC6-EDF0-7B86-3DD4-2FF96EBE5AC0}"/>
              </a:ext>
            </a:extLst>
          </p:cNvPr>
          <p:cNvSpPr/>
          <p:nvPr/>
        </p:nvSpPr>
        <p:spPr>
          <a:xfrm>
            <a:off x="8940113" y="1052686"/>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C1CE2A9-6AE8-449B-FCD8-510597CB88C9}"/>
              </a:ext>
            </a:extLst>
          </p:cNvPr>
          <p:cNvSpPr txBox="1"/>
          <p:nvPr/>
        </p:nvSpPr>
        <p:spPr>
          <a:xfrm>
            <a:off x="6084426" y="2443100"/>
            <a:ext cx="1426718" cy="10618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シルバー</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a:t>
            </a:r>
            <a:r>
              <a:rPr kumimoji="0" lang="en-US" altLang="ja-JP" sz="1050" b="1" dirty="0">
                <a:solidFill>
                  <a:schemeClr val="bg2">
                    <a:lumMod val="25000"/>
                  </a:schemeClr>
                </a:solidFill>
                <a:latin typeface="Arial" panose="020B0604020202020204" pitchFamily="34" charset="0"/>
              </a:rPr>
              <a:t>1</a:t>
            </a:r>
            <a:r>
              <a:rPr kumimoji="0" lang="ja-JP" altLang="en-US" sz="1050" b="1" dirty="0">
                <a:solidFill>
                  <a:schemeClr val="bg2">
                    <a:lumMod val="25000"/>
                  </a:schemeClr>
                </a:solidFill>
                <a:latin typeface="Arial" panose="020B0604020202020204" pitchFamily="34" charset="0"/>
              </a:rPr>
              <a:t>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光沢文字盤</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裏蓋刻印</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p:txBody>
      </p:sp>
      <p:sp>
        <p:nvSpPr>
          <p:cNvPr id="21" name="テキスト ボックス 20">
            <a:extLst>
              <a:ext uri="{FF2B5EF4-FFF2-40B4-BE49-F238E27FC236}">
                <a16:creationId xmlns:a16="http://schemas.microsoft.com/office/drawing/2014/main" id="{9278FE5B-C68F-5B33-E6B8-2916A54D5544}"/>
              </a:ext>
            </a:extLst>
          </p:cNvPr>
          <p:cNvSpPr txBox="1"/>
          <p:nvPr/>
        </p:nvSpPr>
        <p:spPr>
          <a:xfrm>
            <a:off x="8940113" y="2484343"/>
            <a:ext cx="2518462" cy="1061829"/>
          </a:xfrm>
          <a:prstGeom prst="rect">
            <a:avLst/>
          </a:prstGeom>
          <a:noFill/>
        </p:spPr>
        <p:txBody>
          <a:bodyPr wrap="square">
            <a:spAutoFit/>
          </a:bodyPr>
          <a:lstStyle/>
          <a:p>
            <a:pPr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シルバー</a:t>
            </a:r>
            <a:r>
              <a:rPr kumimoji="0" lang="ja-JP" altLang="en-US" sz="800" b="1" dirty="0">
                <a:solidFill>
                  <a:schemeClr val="bg2">
                    <a:lumMod val="25000"/>
                  </a:schemeClr>
                </a:solidFill>
                <a:latin typeface="Arial" panose="020B0604020202020204" pitchFamily="34" charset="0"/>
              </a:rPr>
              <a:t>（レディースサイズ）　メタルバンド</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a:t>
            </a:r>
            <a:r>
              <a:rPr kumimoji="0" lang="en-US" altLang="ja-JP" sz="1050" b="1" dirty="0">
                <a:solidFill>
                  <a:schemeClr val="bg2">
                    <a:lumMod val="25000"/>
                  </a:schemeClr>
                </a:solidFill>
                <a:latin typeface="Arial" panose="020B0604020202020204" pitchFamily="34" charset="0"/>
              </a:rPr>
              <a:t>1</a:t>
            </a:r>
            <a:r>
              <a:rPr kumimoji="0" lang="ja-JP" altLang="en-US" sz="1050" b="1" dirty="0">
                <a:solidFill>
                  <a:schemeClr val="bg2">
                    <a:lumMod val="25000"/>
                  </a:schemeClr>
                </a:solidFill>
                <a:latin typeface="Arial" panose="020B0604020202020204" pitchFamily="34" charset="0"/>
              </a:rPr>
              <a:t>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光沢文字盤　ピンク</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金属転写印刷</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等</a:t>
            </a:r>
            <a:endParaRPr kumimoji="0" lang="en-US" altLang="ja-JP" sz="1050" b="1" dirty="0">
              <a:solidFill>
                <a:schemeClr val="bg2">
                  <a:lumMod val="25000"/>
                </a:schemeClr>
              </a:solidFill>
              <a:latin typeface="Arial" panose="020B0604020202020204" pitchFamily="34" charset="0"/>
            </a:endParaRPr>
          </a:p>
        </p:txBody>
      </p:sp>
      <p:sp>
        <p:nvSpPr>
          <p:cNvPr id="22" name="テキスト ボックス 21">
            <a:extLst>
              <a:ext uri="{FF2B5EF4-FFF2-40B4-BE49-F238E27FC236}">
                <a16:creationId xmlns:a16="http://schemas.microsoft.com/office/drawing/2014/main" id="{9F8042FF-8E35-1963-05C4-9669EE205439}"/>
              </a:ext>
            </a:extLst>
          </p:cNvPr>
          <p:cNvSpPr txBox="1"/>
          <p:nvPr/>
        </p:nvSpPr>
        <p:spPr>
          <a:xfrm>
            <a:off x="6096000" y="5255603"/>
            <a:ext cx="1426718" cy="1061829"/>
          </a:xfrm>
          <a:prstGeom prst="rect">
            <a:avLst/>
          </a:prstGeom>
          <a:noFill/>
        </p:spPr>
        <p:txBody>
          <a:bodyPr wrap="square">
            <a:spAutoFit/>
          </a:bodyPr>
          <a:lstStyle/>
          <a:p>
            <a:pPr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ゴールド</a:t>
            </a:r>
            <a:endParaRPr kumimoji="0" lang="en-US" altLang="ja-JP" sz="1050" b="1" dirty="0">
              <a:solidFill>
                <a:schemeClr val="bg2">
                  <a:lumMod val="25000"/>
                </a:schemeClr>
              </a:solidFill>
              <a:latin typeface="Arial" panose="020B0604020202020204" pitchFamily="34" charset="0"/>
            </a:endParaRPr>
          </a:p>
          <a:p>
            <a:pPr eaLnBrk="0" fontAlgn="base" hangingPunct="0">
              <a:spcBef>
                <a:spcPct val="0"/>
              </a:spcBef>
              <a:spcAft>
                <a:spcPct val="0"/>
              </a:spcAf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a:t>
            </a:r>
            <a:r>
              <a:rPr kumimoji="0" lang="en-US" altLang="ja-JP" sz="1050" b="1" dirty="0">
                <a:solidFill>
                  <a:schemeClr val="bg2">
                    <a:lumMod val="25000"/>
                  </a:schemeClr>
                </a:solidFill>
                <a:latin typeface="Arial" panose="020B0604020202020204" pitchFamily="34" charset="0"/>
              </a:rPr>
              <a:t>1</a:t>
            </a:r>
            <a:r>
              <a:rPr kumimoji="0" lang="ja-JP" altLang="en-US" sz="1050" b="1" dirty="0">
                <a:solidFill>
                  <a:schemeClr val="bg2">
                    <a:lumMod val="25000"/>
                  </a:schemeClr>
                </a:solidFill>
                <a:latin typeface="Arial" panose="020B0604020202020204" pitchFamily="34" charset="0"/>
              </a:rPr>
              <a:t>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金属転写印刷</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カレンダー付き</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p:txBody>
      </p:sp>
      <p:sp>
        <p:nvSpPr>
          <p:cNvPr id="23" name="テキスト ボックス 22">
            <a:extLst>
              <a:ext uri="{FF2B5EF4-FFF2-40B4-BE49-F238E27FC236}">
                <a16:creationId xmlns:a16="http://schemas.microsoft.com/office/drawing/2014/main" id="{84C4A027-600F-52DB-D601-6C6178C0FD99}"/>
              </a:ext>
            </a:extLst>
          </p:cNvPr>
          <p:cNvSpPr txBox="1"/>
          <p:nvPr/>
        </p:nvSpPr>
        <p:spPr>
          <a:xfrm>
            <a:off x="8940113" y="5303474"/>
            <a:ext cx="1426718" cy="900246"/>
          </a:xfrm>
          <a:prstGeom prst="rect">
            <a:avLst/>
          </a:prstGeom>
          <a:noFill/>
        </p:spPr>
        <p:txBody>
          <a:bodyPr wrap="square">
            <a:spAutoFit/>
          </a:bodyPr>
          <a:lstStyle/>
          <a:p>
            <a:pPr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ブラック　</a:t>
            </a:r>
            <a:r>
              <a:rPr kumimoji="0" lang="ja-JP" altLang="en-US" sz="700" b="1" dirty="0">
                <a:solidFill>
                  <a:schemeClr val="bg2">
                    <a:lumMod val="25000"/>
                  </a:schemeClr>
                </a:solidFill>
                <a:latin typeface="Arial" panose="020B0604020202020204" pitchFamily="34" charset="0"/>
              </a:rPr>
              <a:t>メタルバンド</a:t>
            </a:r>
            <a:endParaRPr kumimoji="0" lang="en-US" altLang="ja-JP" sz="700" b="1" dirty="0">
              <a:solidFill>
                <a:schemeClr val="bg2">
                  <a:lumMod val="25000"/>
                </a:schemeClr>
              </a:solidFill>
              <a:latin typeface="Arial" panose="020B0604020202020204" pitchFamily="34" charset="0"/>
            </a:endParaRPr>
          </a:p>
          <a:p>
            <a:pPr eaLnBrk="0" fontAlgn="base" hangingPunct="0">
              <a:spcBef>
                <a:spcPct val="0"/>
              </a:spcBef>
              <a:spcAft>
                <a:spcPct val="0"/>
              </a:spcAf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インクジェット印刷</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シルク印刷　３色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p:txBody>
      </p:sp>
      <p:graphicFrame>
        <p:nvGraphicFramePr>
          <p:cNvPr id="25" name="表 24">
            <a:extLst>
              <a:ext uri="{FF2B5EF4-FFF2-40B4-BE49-F238E27FC236}">
                <a16:creationId xmlns:a16="http://schemas.microsoft.com/office/drawing/2014/main" id="{083FD378-7BA2-9DB1-2A14-13615552B4C4}"/>
              </a:ext>
            </a:extLst>
          </p:cNvPr>
          <p:cNvGraphicFramePr>
            <a:graphicFrameLocks noGrp="1"/>
          </p:cNvGraphicFramePr>
          <p:nvPr>
            <p:extLst>
              <p:ext uri="{D42A27DB-BD31-4B8C-83A1-F6EECF244321}">
                <p14:modId xmlns:p14="http://schemas.microsoft.com/office/powerpoint/2010/main" val="1126674585"/>
              </p:ext>
            </p:extLst>
          </p:nvPr>
        </p:nvGraphicFramePr>
        <p:xfrm>
          <a:off x="7413539" y="2599980"/>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9,630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8,230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26" name="表 25">
            <a:extLst>
              <a:ext uri="{FF2B5EF4-FFF2-40B4-BE49-F238E27FC236}">
                <a16:creationId xmlns:a16="http://schemas.microsoft.com/office/drawing/2014/main" id="{27594550-664B-6CD3-338B-18F2AAF3C870}"/>
              </a:ext>
            </a:extLst>
          </p:cNvPr>
          <p:cNvGraphicFramePr>
            <a:graphicFrameLocks noGrp="1"/>
          </p:cNvGraphicFramePr>
          <p:nvPr>
            <p:extLst>
              <p:ext uri="{D42A27DB-BD31-4B8C-83A1-F6EECF244321}">
                <p14:modId xmlns:p14="http://schemas.microsoft.com/office/powerpoint/2010/main" val="2058956780"/>
              </p:ext>
            </p:extLst>
          </p:nvPr>
        </p:nvGraphicFramePr>
        <p:xfrm>
          <a:off x="10343075" y="2763530"/>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0"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14,500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60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14,400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27" name="表 26">
            <a:extLst>
              <a:ext uri="{FF2B5EF4-FFF2-40B4-BE49-F238E27FC236}">
                <a16:creationId xmlns:a16="http://schemas.microsoft.com/office/drawing/2014/main" id="{39E9FA67-ACE3-F652-7057-409E65E7103F}"/>
              </a:ext>
            </a:extLst>
          </p:cNvPr>
          <p:cNvGraphicFramePr>
            <a:graphicFrameLocks noGrp="1"/>
          </p:cNvGraphicFramePr>
          <p:nvPr>
            <p:extLst>
              <p:ext uri="{D42A27DB-BD31-4B8C-83A1-F6EECF244321}">
                <p14:modId xmlns:p14="http://schemas.microsoft.com/office/powerpoint/2010/main" val="864987056"/>
              </p:ext>
            </p:extLst>
          </p:nvPr>
        </p:nvGraphicFramePr>
        <p:xfrm>
          <a:off x="7413539" y="5356746"/>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9,200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8,820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28" name="表 27">
            <a:extLst>
              <a:ext uri="{FF2B5EF4-FFF2-40B4-BE49-F238E27FC236}">
                <a16:creationId xmlns:a16="http://schemas.microsoft.com/office/drawing/2014/main" id="{9D6729AB-495F-30A1-100B-C18EF05EEFF9}"/>
              </a:ext>
            </a:extLst>
          </p:cNvPr>
          <p:cNvGraphicFramePr>
            <a:graphicFrameLocks noGrp="1"/>
          </p:cNvGraphicFramePr>
          <p:nvPr>
            <p:extLst>
              <p:ext uri="{D42A27DB-BD31-4B8C-83A1-F6EECF244321}">
                <p14:modId xmlns:p14="http://schemas.microsoft.com/office/powerpoint/2010/main" val="4117456150"/>
              </p:ext>
            </p:extLst>
          </p:nvPr>
        </p:nvGraphicFramePr>
        <p:xfrm>
          <a:off x="10303859" y="5356746"/>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10,630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8,580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pic>
        <p:nvPicPr>
          <p:cNvPr id="61" name="図 60">
            <a:extLst>
              <a:ext uri="{FF2B5EF4-FFF2-40B4-BE49-F238E27FC236}">
                <a16:creationId xmlns:a16="http://schemas.microsoft.com/office/drawing/2014/main" id="{B7E25495-36D6-DADE-E32C-A95F0011E67A}"/>
              </a:ext>
            </a:extLst>
          </p:cNvPr>
          <p:cNvPicPr>
            <a:picLocks noChangeAspect="1"/>
          </p:cNvPicPr>
          <p:nvPr/>
        </p:nvPicPr>
        <p:blipFill>
          <a:blip r:embed="rId5">
            <a:extLst>
              <a:ext uri="{28A0092B-C50C-407E-A947-70E740481C1C}">
                <a14:useLocalDpi xmlns:a14="http://schemas.microsoft.com/office/drawing/2010/main" val="0"/>
              </a:ext>
            </a:extLst>
          </a:blip>
          <a:srcRect l="511" t="17223" r="426" b="14765"/>
          <a:stretch>
            <a:fillRect/>
          </a:stretch>
        </p:blipFill>
        <p:spPr>
          <a:xfrm>
            <a:off x="9412103" y="3877107"/>
            <a:ext cx="1777440" cy="1292724"/>
          </a:xfrm>
          <a:custGeom>
            <a:avLst/>
            <a:gdLst>
              <a:gd name="csX0" fmla="*/ 191050 w 1777440"/>
              <a:gd name="csY0" fmla="*/ 0 h 1292724"/>
              <a:gd name="csX1" fmla="*/ 1777440 w 1777440"/>
              <a:gd name="csY1" fmla="*/ 0 h 1292724"/>
              <a:gd name="csX2" fmla="*/ 1777440 w 1777440"/>
              <a:gd name="csY2" fmla="*/ 1077266 h 1292724"/>
              <a:gd name="csX3" fmla="*/ 1561982 w 1777440"/>
              <a:gd name="csY3" fmla="*/ 1292724 h 1292724"/>
              <a:gd name="csX4" fmla="*/ 0 w 1777440"/>
              <a:gd name="csY4" fmla="*/ 1292724 h 1292724"/>
              <a:gd name="csX5" fmla="*/ 0 w 1777440"/>
              <a:gd name="csY5" fmla="*/ 120504 h 1292724"/>
              <a:gd name="csX6" fmla="*/ 38698 w 1777440"/>
              <a:gd name="csY6" fmla="*/ 63106 h 1292724"/>
              <a:gd name="csX7" fmla="*/ 191050 w 1777440"/>
              <a:gd name="csY7" fmla="*/ 0 h 12927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777440" h="1292724">
                <a:moveTo>
                  <a:pt x="191050" y="0"/>
                </a:moveTo>
                <a:lnTo>
                  <a:pt x="1777440" y="0"/>
                </a:lnTo>
                <a:lnTo>
                  <a:pt x="1777440" y="1077266"/>
                </a:lnTo>
                <a:cubicBezTo>
                  <a:pt x="1777440" y="1196260"/>
                  <a:pt x="1680976" y="1292724"/>
                  <a:pt x="1561982" y="1292724"/>
                </a:cubicBezTo>
                <a:lnTo>
                  <a:pt x="0" y="1292724"/>
                </a:lnTo>
                <a:lnTo>
                  <a:pt x="0" y="120504"/>
                </a:lnTo>
                <a:lnTo>
                  <a:pt x="38698" y="63106"/>
                </a:lnTo>
                <a:cubicBezTo>
                  <a:pt x="77689" y="24116"/>
                  <a:pt x="131553" y="0"/>
                  <a:pt x="191050" y="0"/>
                </a:cubicBezTo>
                <a:close/>
              </a:path>
            </a:pathLst>
          </a:custGeom>
        </p:spPr>
      </p:pic>
      <p:pic>
        <p:nvPicPr>
          <p:cNvPr id="60" name="図 59" descr="時計が付いている機械&#10;&#10;AI 生成コンテンツは誤りを含む可能性があります。">
            <a:extLst>
              <a:ext uri="{FF2B5EF4-FFF2-40B4-BE49-F238E27FC236}">
                <a16:creationId xmlns:a16="http://schemas.microsoft.com/office/drawing/2014/main" id="{0C249CAF-3DA5-8056-3562-9FAF187590E9}"/>
              </a:ext>
            </a:extLst>
          </p:cNvPr>
          <p:cNvPicPr>
            <a:picLocks noChangeAspect="1"/>
          </p:cNvPicPr>
          <p:nvPr/>
        </p:nvPicPr>
        <p:blipFill>
          <a:blip r:embed="rId6">
            <a:extLst>
              <a:ext uri="{28A0092B-C50C-407E-A947-70E740481C1C}">
                <a14:useLocalDpi xmlns:a14="http://schemas.microsoft.com/office/drawing/2010/main" val="0"/>
              </a:ext>
            </a:extLst>
          </a:blip>
          <a:srcRect l="8779" t="12105" r="3278" b="24799"/>
          <a:stretch>
            <a:fillRect/>
          </a:stretch>
        </p:blipFill>
        <p:spPr>
          <a:xfrm>
            <a:off x="6538452" y="3866796"/>
            <a:ext cx="1801848" cy="1292724"/>
          </a:xfrm>
          <a:custGeom>
            <a:avLst/>
            <a:gdLst>
              <a:gd name="csX0" fmla="*/ 215458 w 1801848"/>
              <a:gd name="csY0" fmla="*/ 0 h 1292724"/>
              <a:gd name="csX1" fmla="*/ 1801848 w 1801848"/>
              <a:gd name="csY1" fmla="*/ 0 h 1292724"/>
              <a:gd name="csX2" fmla="*/ 1801848 w 1801848"/>
              <a:gd name="csY2" fmla="*/ 1077266 h 1292724"/>
              <a:gd name="csX3" fmla="*/ 1586390 w 1801848"/>
              <a:gd name="csY3" fmla="*/ 1292724 h 1292724"/>
              <a:gd name="csX4" fmla="*/ 0 w 1801848"/>
              <a:gd name="csY4" fmla="*/ 1292724 h 1292724"/>
              <a:gd name="csX5" fmla="*/ 0 w 1801848"/>
              <a:gd name="csY5" fmla="*/ 215458 h 1292724"/>
              <a:gd name="csX6" fmla="*/ 215458 w 1801848"/>
              <a:gd name="csY6" fmla="*/ 0 h 12927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01848" h="1292724">
                <a:moveTo>
                  <a:pt x="215458" y="0"/>
                </a:moveTo>
                <a:lnTo>
                  <a:pt x="1801848" y="0"/>
                </a:lnTo>
                <a:lnTo>
                  <a:pt x="1801848" y="1077266"/>
                </a:lnTo>
                <a:cubicBezTo>
                  <a:pt x="1801848" y="1196260"/>
                  <a:pt x="1705384" y="1292724"/>
                  <a:pt x="1586390" y="1292724"/>
                </a:cubicBezTo>
                <a:lnTo>
                  <a:pt x="0" y="1292724"/>
                </a:lnTo>
                <a:lnTo>
                  <a:pt x="0" y="215458"/>
                </a:lnTo>
                <a:cubicBezTo>
                  <a:pt x="0" y="96464"/>
                  <a:pt x="96464" y="0"/>
                  <a:pt x="215458" y="0"/>
                </a:cubicBezTo>
                <a:close/>
              </a:path>
            </a:pathLst>
          </a:custGeom>
        </p:spPr>
      </p:pic>
      <p:pic>
        <p:nvPicPr>
          <p:cNvPr id="57" name="図 56">
            <a:extLst>
              <a:ext uri="{FF2B5EF4-FFF2-40B4-BE49-F238E27FC236}">
                <a16:creationId xmlns:a16="http://schemas.microsoft.com/office/drawing/2014/main" id="{381AD874-9EE3-4B22-BD51-7C4928419D4F}"/>
              </a:ext>
            </a:extLst>
          </p:cNvPr>
          <p:cNvPicPr>
            <a:picLocks noChangeAspect="1"/>
          </p:cNvPicPr>
          <p:nvPr/>
        </p:nvPicPr>
        <p:blipFill>
          <a:blip r:embed="rId7">
            <a:extLst>
              <a:ext uri="{28A0092B-C50C-407E-A947-70E740481C1C}">
                <a14:useLocalDpi xmlns:a14="http://schemas.microsoft.com/office/drawing/2010/main" val="0"/>
              </a:ext>
            </a:extLst>
          </a:blip>
          <a:srcRect l="1529" t="18034" r="3347" b="13720"/>
          <a:stretch>
            <a:fillRect/>
          </a:stretch>
        </p:blipFill>
        <p:spPr>
          <a:xfrm>
            <a:off x="6530831" y="1147684"/>
            <a:ext cx="1801848" cy="1292724"/>
          </a:xfrm>
          <a:custGeom>
            <a:avLst/>
            <a:gdLst>
              <a:gd name="csX0" fmla="*/ 215458 w 1801848"/>
              <a:gd name="csY0" fmla="*/ 0 h 1292724"/>
              <a:gd name="csX1" fmla="*/ 1801848 w 1801848"/>
              <a:gd name="csY1" fmla="*/ 0 h 1292724"/>
              <a:gd name="csX2" fmla="*/ 1801848 w 1801848"/>
              <a:gd name="csY2" fmla="*/ 1077266 h 1292724"/>
              <a:gd name="csX3" fmla="*/ 1586390 w 1801848"/>
              <a:gd name="csY3" fmla="*/ 1292724 h 1292724"/>
              <a:gd name="csX4" fmla="*/ 0 w 1801848"/>
              <a:gd name="csY4" fmla="*/ 1292724 h 1292724"/>
              <a:gd name="csX5" fmla="*/ 0 w 1801848"/>
              <a:gd name="csY5" fmla="*/ 215458 h 1292724"/>
              <a:gd name="csX6" fmla="*/ 215458 w 1801848"/>
              <a:gd name="csY6" fmla="*/ 0 h 12927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01848" h="1292724">
                <a:moveTo>
                  <a:pt x="215458" y="0"/>
                </a:moveTo>
                <a:lnTo>
                  <a:pt x="1801848" y="0"/>
                </a:lnTo>
                <a:lnTo>
                  <a:pt x="1801848" y="1077266"/>
                </a:lnTo>
                <a:cubicBezTo>
                  <a:pt x="1801848" y="1196260"/>
                  <a:pt x="1705384" y="1292724"/>
                  <a:pt x="1586390" y="1292724"/>
                </a:cubicBezTo>
                <a:lnTo>
                  <a:pt x="0" y="1292724"/>
                </a:lnTo>
                <a:lnTo>
                  <a:pt x="0" y="215458"/>
                </a:lnTo>
                <a:cubicBezTo>
                  <a:pt x="0" y="96464"/>
                  <a:pt x="96464" y="0"/>
                  <a:pt x="215458" y="0"/>
                </a:cubicBezTo>
                <a:close/>
              </a:path>
            </a:pathLst>
          </a:custGeom>
        </p:spPr>
      </p:pic>
      <p:pic>
        <p:nvPicPr>
          <p:cNvPr id="58" name="図 57">
            <a:extLst>
              <a:ext uri="{FF2B5EF4-FFF2-40B4-BE49-F238E27FC236}">
                <a16:creationId xmlns:a16="http://schemas.microsoft.com/office/drawing/2014/main" id="{E81D5673-51B5-3431-276F-0DD510ED1439}"/>
              </a:ext>
            </a:extLst>
          </p:cNvPr>
          <p:cNvPicPr>
            <a:picLocks noChangeAspect="1"/>
          </p:cNvPicPr>
          <p:nvPr/>
        </p:nvPicPr>
        <p:blipFill>
          <a:blip r:embed="rId8">
            <a:extLst>
              <a:ext uri="{28A0092B-C50C-407E-A947-70E740481C1C}">
                <a14:useLocalDpi xmlns:a14="http://schemas.microsoft.com/office/drawing/2010/main" val="0"/>
              </a:ext>
            </a:extLst>
          </a:blip>
          <a:srcRect l="2971" t="15597" r="-321" b="14561"/>
          <a:stretch>
            <a:fillRect/>
          </a:stretch>
        </p:blipFill>
        <p:spPr>
          <a:xfrm>
            <a:off x="9402935" y="1123740"/>
            <a:ext cx="1801848" cy="1292724"/>
          </a:xfrm>
          <a:custGeom>
            <a:avLst/>
            <a:gdLst>
              <a:gd name="csX0" fmla="*/ 215458 w 1801848"/>
              <a:gd name="csY0" fmla="*/ 0 h 1292724"/>
              <a:gd name="csX1" fmla="*/ 1801848 w 1801848"/>
              <a:gd name="csY1" fmla="*/ 0 h 1292724"/>
              <a:gd name="csX2" fmla="*/ 1801848 w 1801848"/>
              <a:gd name="csY2" fmla="*/ 1077266 h 1292724"/>
              <a:gd name="csX3" fmla="*/ 1586390 w 1801848"/>
              <a:gd name="csY3" fmla="*/ 1292724 h 1292724"/>
              <a:gd name="csX4" fmla="*/ 0 w 1801848"/>
              <a:gd name="csY4" fmla="*/ 1292724 h 1292724"/>
              <a:gd name="csX5" fmla="*/ 0 w 1801848"/>
              <a:gd name="csY5" fmla="*/ 215458 h 1292724"/>
              <a:gd name="csX6" fmla="*/ 215458 w 1801848"/>
              <a:gd name="csY6" fmla="*/ 0 h 12927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01848" h="1292724">
                <a:moveTo>
                  <a:pt x="215458" y="0"/>
                </a:moveTo>
                <a:lnTo>
                  <a:pt x="1801848" y="0"/>
                </a:lnTo>
                <a:lnTo>
                  <a:pt x="1801848" y="1077266"/>
                </a:lnTo>
                <a:cubicBezTo>
                  <a:pt x="1801848" y="1196260"/>
                  <a:pt x="1705384" y="1292724"/>
                  <a:pt x="1586390" y="1292724"/>
                </a:cubicBezTo>
                <a:lnTo>
                  <a:pt x="0" y="1292724"/>
                </a:lnTo>
                <a:lnTo>
                  <a:pt x="0" y="215458"/>
                </a:lnTo>
                <a:cubicBezTo>
                  <a:pt x="0" y="96464"/>
                  <a:pt x="96464" y="0"/>
                  <a:pt x="215458" y="0"/>
                </a:cubicBezTo>
                <a:close/>
              </a:path>
            </a:pathLst>
          </a:custGeom>
        </p:spPr>
      </p:pic>
      <p:sp>
        <p:nvSpPr>
          <p:cNvPr id="14" name="テキスト ボックス 13">
            <a:extLst>
              <a:ext uri="{FF2B5EF4-FFF2-40B4-BE49-F238E27FC236}">
                <a16:creationId xmlns:a16="http://schemas.microsoft.com/office/drawing/2014/main" id="{C8A5A1F6-FDC6-FEA6-3CE7-297215DAA64E}"/>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pic>
        <p:nvPicPr>
          <p:cNvPr id="15" name="図 14">
            <a:hlinkClick r:id="rId9" action="ppaction://hlinksldjump"/>
            <a:extLst>
              <a:ext uri="{FF2B5EF4-FFF2-40B4-BE49-F238E27FC236}">
                <a16:creationId xmlns:a16="http://schemas.microsoft.com/office/drawing/2014/main" id="{5DECE254-59E4-B231-D2C2-FF658B685F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2407081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6593-4304-EFAB-DEDC-CB641489F9C9}"/>
            </a:ext>
          </a:extLst>
        </p:cNvPr>
        <p:cNvGrpSpPr/>
        <p:nvPr/>
      </p:nvGrpSpPr>
      <p:grpSpPr>
        <a:xfrm>
          <a:off x="0" y="0"/>
          <a:ext cx="0" cy="0"/>
          <a:chOff x="0" y="0"/>
          <a:chExt cx="0" cy="0"/>
        </a:xfrm>
      </p:grpSpPr>
      <p:sp>
        <p:nvSpPr>
          <p:cNvPr id="20" name="二等辺三角形 19">
            <a:extLst>
              <a:ext uri="{FF2B5EF4-FFF2-40B4-BE49-F238E27FC236}">
                <a16:creationId xmlns:a16="http://schemas.microsoft.com/office/drawing/2014/main" id="{E4706D3E-DD37-C101-EF28-50A145797F88}"/>
              </a:ext>
            </a:extLst>
          </p:cNvPr>
          <p:cNvSpPr>
            <a:spLocks/>
          </p:cNvSpPr>
          <p:nvPr/>
        </p:nvSpPr>
        <p:spPr>
          <a:xfrm flipH="1" flipV="1">
            <a:off x="11628797" y="-1673"/>
            <a:ext cx="563203" cy="6858000"/>
          </a:xfrm>
          <a:prstGeom prst="triangle">
            <a:avLst>
              <a:gd name="adj" fmla="val 0"/>
            </a:avLst>
          </a:prstGeom>
          <a:solidFill>
            <a:schemeClr val="accent3">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二等辺三角形 23">
            <a:extLst>
              <a:ext uri="{FF2B5EF4-FFF2-40B4-BE49-F238E27FC236}">
                <a16:creationId xmlns:a16="http://schemas.microsoft.com/office/drawing/2014/main" id="{4FC3234E-43C8-32D3-BCA6-7231CA453659}"/>
              </a:ext>
            </a:extLst>
          </p:cNvPr>
          <p:cNvSpPr>
            <a:spLocks/>
          </p:cNvSpPr>
          <p:nvPr/>
        </p:nvSpPr>
        <p:spPr>
          <a:xfrm rot="5400000">
            <a:off x="682951" y="1874438"/>
            <a:ext cx="4310303" cy="5716564"/>
          </a:xfrm>
          <a:prstGeom prst="triangle">
            <a:avLst>
              <a:gd name="adj" fmla="val 76847"/>
            </a:avLst>
          </a:prstGeom>
          <a:solidFill>
            <a:srgbClr val="AEAEAE">
              <a:alpha val="2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B8C19BD-1DEE-2C58-3190-CA35188714E5}"/>
              </a:ext>
            </a:extLst>
          </p:cNvPr>
          <p:cNvSpPr txBox="1">
            <a:spLocks/>
          </p:cNvSpPr>
          <p:nvPr/>
        </p:nvSpPr>
        <p:spPr>
          <a:xfrm>
            <a:off x="258232" y="287098"/>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腕時計　おすすめモデル③　プラスチック製</a:t>
            </a:r>
          </a:p>
        </p:txBody>
      </p:sp>
      <p:sp>
        <p:nvSpPr>
          <p:cNvPr id="6" name="四角形: 角を丸くする 5">
            <a:extLst>
              <a:ext uri="{FF2B5EF4-FFF2-40B4-BE49-F238E27FC236}">
                <a16:creationId xmlns:a16="http://schemas.microsoft.com/office/drawing/2014/main" id="{B93C0330-B3F0-BD61-9758-F54FB8FC5D08}"/>
              </a:ext>
            </a:extLst>
          </p:cNvPr>
          <p:cNvSpPr/>
          <p:nvPr/>
        </p:nvSpPr>
        <p:spPr>
          <a:xfrm>
            <a:off x="498270" y="1073020"/>
            <a:ext cx="2616415" cy="5396279"/>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BF2F733-8F8D-4491-BB7B-1B278E12EF2E}"/>
              </a:ext>
            </a:extLst>
          </p:cNvPr>
          <p:cNvSpPr txBox="1">
            <a:spLocks/>
          </p:cNvSpPr>
          <p:nvPr/>
        </p:nvSpPr>
        <p:spPr>
          <a:xfrm>
            <a:off x="964802" y="1073020"/>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V9301</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12" name="テキスト ボックス 11">
            <a:extLst>
              <a:ext uri="{FF2B5EF4-FFF2-40B4-BE49-F238E27FC236}">
                <a16:creationId xmlns:a16="http://schemas.microsoft.com/office/drawing/2014/main" id="{E4A74BD5-1D0E-BA39-6391-91799EF53328}"/>
              </a:ext>
            </a:extLst>
          </p:cNvPr>
          <p:cNvSpPr txBox="1"/>
          <p:nvPr/>
        </p:nvSpPr>
        <p:spPr>
          <a:xfrm>
            <a:off x="572044" y="4218015"/>
            <a:ext cx="2468865" cy="1015663"/>
          </a:xfrm>
          <a:prstGeom prst="rect">
            <a:avLst/>
          </a:prstGeom>
          <a:noFill/>
        </p:spPr>
        <p:txBody>
          <a:bodyPr wrap="square">
            <a:spAutoFit/>
          </a:bodyPr>
          <a:lstStyle/>
          <a:p>
            <a:pPr lvl="0" eaLnBrk="0" fontAlgn="base" hangingPunct="0">
              <a:spcBef>
                <a:spcPct val="0"/>
              </a:spcBef>
              <a:spcAft>
                <a:spcPct val="0"/>
              </a:spcAft>
            </a:pPr>
            <a:r>
              <a:rPr kumimoji="0" lang="en-US" altLang="ja-JP" sz="1200" b="1" dirty="0">
                <a:solidFill>
                  <a:schemeClr val="bg2">
                    <a:lumMod val="25000"/>
                  </a:schemeClr>
                </a:solidFill>
                <a:latin typeface="Arial" panose="020B0604020202020204" pitchFamily="34" charset="0"/>
              </a:rPr>
              <a:t>【</a:t>
            </a:r>
            <a:r>
              <a:rPr kumimoji="0" lang="ja-JP" altLang="en-US" sz="1200" b="1" dirty="0">
                <a:solidFill>
                  <a:schemeClr val="bg2">
                    <a:lumMod val="25000"/>
                  </a:schemeClr>
                </a:solidFill>
                <a:latin typeface="Arial" panose="020B0604020202020204" pitchFamily="34" charset="0"/>
              </a:rPr>
              <a:t>サイズ</a:t>
            </a:r>
            <a:r>
              <a:rPr kumimoji="0" lang="en-US" altLang="ja-JP" sz="1200" b="1" dirty="0">
                <a:solidFill>
                  <a:schemeClr val="bg2">
                    <a:lumMod val="25000"/>
                  </a:schemeClr>
                </a:solidFill>
                <a:latin typeface="Arial" panose="020B0604020202020204" pitchFamily="34" charset="0"/>
              </a:rPr>
              <a:t>】</a:t>
            </a:r>
          </a:p>
          <a:p>
            <a:pPr lvl="0" eaLnBrk="0" fontAlgn="base" hangingPunct="0">
              <a:spcBef>
                <a:spcPct val="0"/>
              </a:spcBef>
              <a:spcAft>
                <a:spcPct val="0"/>
              </a:spcAft>
            </a:pPr>
            <a:r>
              <a:rPr kumimoji="0" lang="ja-JP" altLang="en-US" sz="1200" b="1" dirty="0">
                <a:solidFill>
                  <a:schemeClr val="bg2">
                    <a:lumMod val="25000"/>
                  </a:schemeClr>
                </a:solidFill>
                <a:latin typeface="Arial" panose="020B0604020202020204" pitchFamily="34" charset="0"/>
              </a:rPr>
              <a:t>ケース（本体）　　　：</a:t>
            </a:r>
            <a:r>
              <a:rPr kumimoji="0" lang="en-US" altLang="ja-JP" sz="1200" b="1" dirty="0">
                <a:solidFill>
                  <a:schemeClr val="bg2">
                    <a:lumMod val="25000"/>
                  </a:schemeClr>
                </a:solidFill>
                <a:latin typeface="Arial" panose="020B0604020202020204" pitchFamily="34" charset="0"/>
              </a:rPr>
              <a:t>45㎜</a:t>
            </a:r>
            <a:r>
              <a:rPr kumimoji="0" lang="ja-JP" altLang="ja-JP" sz="1200" b="1" dirty="0">
                <a:solidFill>
                  <a:schemeClr val="bg2">
                    <a:lumMod val="25000"/>
                  </a:schemeClr>
                </a:solidFill>
                <a:latin typeface="Arial" panose="020B0604020202020204" pitchFamily="34" charset="0"/>
              </a:rPr>
              <a:t> </a:t>
            </a:r>
            <a:endParaRPr kumimoji="0" lang="en-US" altLang="ja-JP" sz="1200" b="1" dirty="0">
              <a:solidFill>
                <a:schemeClr val="bg2">
                  <a:lumMod val="25000"/>
                </a:schemeClr>
              </a:solidFill>
              <a:latin typeface="Arial" panose="020B0604020202020204" pitchFamily="34" charset="0"/>
            </a:endParaRPr>
          </a:p>
          <a:p>
            <a:pPr eaLnBrk="0" fontAlgn="base" hangingPunct="0">
              <a:spcBef>
                <a:spcPct val="0"/>
              </a:spcBef>
              <a:spcAft>
                <a:spcPct val="0"/>
              </a:spcAft>
            </a:pPr>
            <a:r>
              <a:rPr kumimoji="0" lang="ja-JP" altLang="ja-JP" sz="1200" b="1" dirty="0">
                <a:solidFill>
                  <a:schemeClr val="bg2">
                    <a:lumMod val="25000"/>
                  </a:schemeClr>
                </a:solidFill>
                <a:latin typeface="Arial" panose="020B0604020202020204" pitchFamily="34" charset="0"/>
              </a:rPr>
              <a:t>文字盤デザインサイズ：</a:t>
            </a:r>
            <a:r>
              <a:rPr kumimoji="0" lang="en-US" altLang="ja-JP" sz="1200" b="1" dirty="0">
                <a:solidFill>
                  <a:schemeClr val="bg2">
                    <a:lumMod val="25000"/>
                  </a:schemeClr>
                </a:solidFill>
                <a:latin typeface="Arial" panose="020B0604020202020204" pitchFamily="34" charset="0"/>
              </a:rPr>
              <a:t>34</a:t>
            </a:r>
            <a:r>
              <a:rPr kumimoji="0" lang="ja-JP" altLang="ja-JP" sz="1200" b="1" dirty="0">
                <a:solidFill>
                  <a:schemeClr val="bg2">
                    <a:lumMod val="25000"/>
                  </a:schemeClr>
                </a:solidFill>
                <a:latin typeface="Arial" panose="020B0604020202020204" pitchFamily="34" charset="0"/>
              </a:rPr>
              <a:t>㎜</a:t>
            </a:r>
          </a:p>
          <a:p>
            <a:pPr lvl="0" eaLnBrk="0" fontAlgn="base" hangingPunct="0">
              <a:spcBef>
                <a:spcPct val="0"/>
              </a:spcBef>
              <a:spcAft>
                <a:spcPct val="0"/>
              </a:spcAft>
            </a:pPr>
            <a:r>
              <a:rPr kumimoji="0" lang="ja-JP" altLang="ja-JP" sz="1200" b="1" dirty="0">
                <a:solidFill>
                  <a:schemeClr val="bg2">
                    <a:lumMod val="25000"/>
                  </a:schemeClr>
                </a:solidFill>
                <a:latin typeface="Arial" panose="020B0604020202020204" pitchFamily="34" charset="0"/>
              </a:rPr>
              <a:t>全長</a:t>
            </a:r>
            <a:r>
              <a:rPr kumimoji="0" lang="ja-JP" altLang="en-US" sz="1200" b="1" dirty="0">
                <a:solidFill>
                  <a:schemeClr val="bg2">
                    <a:lumMod val="25000"/>
                  </a:schemeClr>
                </a:solidFill>
                <a:latin typeface="Arial" panose="020B0604020202020204" pitchFamily="34" charset="0"/>
              </a:rPr>
              <a:t>　　　　　　　　</a:t>
            </a:r>
            <a:r>
              <a:rPr kumimoji="0" lang="ja-JP" altLang="ja-JP" sz="1200" b="1" dirty="0">
                <a:solidFill>
                  <a:schemeClr val="bg2">
                    <a:lumMod val="25000"/>
                  </a:schemeClr>
                </a:solidFill>
                <a:latin typeface="Arial" panose="020B0604020202020204" pitchFamily="34" charset="0"/>
              </a:rPr>
              <a:t>：2</a:t>
            </a:r>
            <a:r>
              <a:rPr kumimoji="0" lang="en-US" altLang="ja-JP" sz="1200" b="1" dirty="0">
                <a:solidFill>
                  <a:schemeClr val="bg2">
                    <a:lumMod val="25000"/>
                  </a:schemeClr>
                </a:solidFill>
                <a:latin typeface="Arial" panose="020B0604020202020204" pitchFamily="34" charset="0"/>
              </a:rPr>
              <a:t>50</a:t>
            </a:r>
            <a:r>
              <a:rPr kumimoji="0" lang="ja-JP" altLang="ja-JP" sz="1200" b="1" dirty="0">
                <a:solidFill>
                  <a:schemeClr val="bg2">
                    <a:lumMod val="25000"/>
                  </a:schemeClr>
                </a:solidFill>
                <a:latin typeface="Arial" panose="020B0604020202020204" pitchFamily="34" charset="0"/>
              </a:rPr>
              <a:t>㎜</a:t>
            </a:r>
          </a:p>
          <a:p>
            <a:pPr lvl="0" eaLnBrk="0" fontAlgn="base" hangingPunct="0">
              <a:spcBef>
                <a:spcPct val="0"/>
              </a:spcBef>
              <a:spcAft>
                <a:spcPct val="0"/>
              </a:spcAft>
            </a:pPr>
            <a:r>
              <a:rPr kumimoji="0" lang="ja-JP" altLang="en-US" sz="1200" b="1" dirty="0">
                <a:solidFill>
                  <a:schemeClr val="bg2">
                    <a:lumMod val="25000"/>
                  </a:schemeClr>
                </a:solidFill>
                <a:latin typeface="Arial" panose="020B0604020202020204" pitchFamily="34" charset="0"/>
              </a:rPr>
              <a:t>バンド幅　　　　　　</a:t>
            </a:r>
            <a:r>
              <a:rPr kumimoji="0" lang="ja-JP" altLang="ja-JP" sz="1200" b="1" dirty="0">
                <a:solidFill>
                  <a:schemeClr val="bg2">
                    <a:lumMod val="25000"/>
                  </a:schemeClr>
                </a:solidFill>
                <a:latin typeface="Arial" panose="020B0604020202020204" pitchFamily="34" charset="0"/>
              </a:rPr>
              <a:t>：</a:t>
            </a:r>
            <a:r>
              <a:rPr kumimoji="0" lang="en-US" altLang="ja-JP" sz="1200" b="1" dirty="0">
                <a:solidFill>
                  <a:schemeClr val="bg2">
                    <a:lumMod val="25000"/>
                  </a:schemeClr>
                </a:solidFill>
                <a:latin typeface="Arial" panose="020B0604020202020204" pitchFamily="34" charset="0"/>
              </a:rPr>
              <a:t>22</a:t>
            </a:r>
            <a:r>
              <a:rPr kumimoji="0" lang="ja-JP" altLang="ja-JP" sz="1200" b="1" dirty="0">
                <a:solidFill>
                  <a:schemeClr val="bg2">
                    <a:lumMod val="25000"/>
                  </a:schemeClr>
                </a:solidFill>
                <a:latin typeface="Arial" panose="020B0604020202020204" pitchFamily="34" charset="0"/>
              </a:rPr>
              <a:t>㎜</a:t>
            </a:r>
            <a:endParaRPr kumimoji="0" lang="en-US" altLang="ja-JP" sz="1200" b="1" dirty="0">
              <a:solidFill>
                <a:schemeClr val="bg2">
                  <a:lumMod val="25000"/>
                </a:schemeClr>
              </a:solidFill>
              <a:latin typeface="Arial" panose="020B0604020202020204" pitchFamily="34" charset="0"/>
            </a:endParaRPr>
          </a:p>
        </p:txBody>
      </p:sp>
      <p:sp>
        <p:nvSpPr>
          <p:cNvPr id="18" name="テキスト ボックス 17">
            <a:extLst>
              <a:ext uri="{FF2B5EF4-FFF2-40B4-BE49-F238E27FC236}">
                <a16:creationId xmlns:a16="http://schemas.microsoft.com/office/drawing/2014/main" id="{EE94B2DC-8C25-3EE0-4AC8-09ED13E2C806}"/>
              </a:ext>
            </a:extLst>
          </p:cNvPr>
          <p:cNvSpPr txBox="1"/>
          <p:nvPr/>
        </p:nvSpPr>
        <p:spPr>
          <a:xfrm>
            <a:off x="563203" y="6192660"/>
            <a:ext cx="808567"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ブラック</a:t>
            </a:r>
            <a:endParaRPr kumimoji="0" lang="en-US" altLang="ja-JP" sz="1200" b="1" i="0" u="none" strike="noStrike" cap="none" normalizeH="0" baseline="0" dirty="0">
              <a:ln>
                <a:noFill/>
              </a:ln>
              <a:solidFill>
                <a:schemeClr val="bg2">
                  <a:lumMod val="25000"/>
                </a:schemeClr>
              </a:solidFill>
              <a:effectLst/>
              <a:latin typeface="Arial" panose="020B0604020202020204" pitchFamily="34" charset="0"/>
            </a:endParaRPr>
          </a:p>
        </p:txBody>
      </p:sp>
      <p:graphicFrame>
        <p:nvGraphicFramePr>
          <p:cNvPr id="29" name="表 28">
            <a:extLst>
              <a:ext uri="{FF2B5EF4-FFF2-40B4-BE49-F238E27FC236}">
                <a16:creationId xmlns:a16="http://schemas.microsoft.com/office/drawing/2014/main" id="{D4AA775C-BA33-8D65-E37C-79B5E100F4B6}"/>
              </a:ext>
            </a:extLst>
          </p:cNvPr>
          <p:cNvGraphicFramePr>
            <a:graphicFrameLocks noGrp="1"/>
          </p:cNvGraphicFramePr>
          <p:nvPr>
            <p:extLst>
              <p:ext uri="{D42A27DB-BD31-4B8C-83A1-F6EECF244321}">
                <p14:modId xmlns:p14="http://schemas.microsoft.com/office/powerpoint/2010/main" val="4214994505"/>
              </p:ext>
            </p:extLst>
          </p:nvPr>
        </p:nvGraphicFramePr>
        <p:xfrm>
          <a:off x="3250178" y="1110189"/>
          <a:ext cx="2616415" cy="2819868"/>
        </p:xfrm>
        <a:graphic>
          <a:graphicData uri="http://schemas.openxmlformats.org/drawingml/2006/table">
            <a:tbl>
              <a:tblPr firstRow="1" bandRow="1"/>
              <a:tblGrid>
                <a:gridCol w="1134587">
                  <a:extLst>
                    <a:ext uri="{9D8B030D-6E8A-4147-A177-3AD203B41FA5}">
                      <a16:colId xmlns:a16="http://schemas.microsoft.com/office/drawing/2014/main" val="20000"/>
                    </a:ext>
                  </a:extLst>
                </a:gridCol>
                <a:gridCol w="1481828">
                  <a:extLst>
                    <a:ext uri="{9D8B030D-6E8A-4147-A177-3AD203B41FA5}">
                      <a16:colId xmlns:a16="http://schemas.microsoft.com/office/drawing/2014/main" val="20001"/>
                    </a:ext>
                  </a:extLst>
                </a:gridCol>
              </a:tblGrid>
              <a:tr h="366419">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1500" b="0" dirty="0">
                          <a:solidFill>
                            <a:schemeClr val="tx1"/>
                          </a:solidFill>
                          <a:latin typeface="Noto Serif JP SemiBold" panose="02020200000000000000" pitchFamily="18" charset="-128"/>
                          <a:ea typeface="Noto Serif JP SemiBold" panose="02020200000000000000" pitchFamily="18" charset="-128"/>
                        </a:rPr>
                        <a:t>単価</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393914">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3,800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15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3914">
                <a:tc>
                  <a:txBody>
                    <a:bodyPr/>
                    <a:lstStyle/>
                    <a:p>
                      <a:r>
                        <a:rPr kumimoji="1" lang="en-US" altLang="ja-JP"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a:t>
                      </a:r>
                      <a:r>
                        <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3,300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12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r h="457413">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2,900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rgbClr val="FF0000"/>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2,400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1" kern="0" dirty="0">
                        <a:solidFill>
                          <a:schemeClr val="tx1"/>
                        </a:solidFill>
                        <a:latin typeface="Noto Sans JP Black" panose="020B0200000000000000" pitchFamily="50" charset="-128"/>
                        <a:ea typeface="Noto Sans JP Black" panose="020B0200000000000000" pitchFamily="50"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1,980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4484938"/>
                  </a:ext>
                </a:extLst>
              </a:tr>
              <a:tr h="40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1000</a:t>
                      </a:r>
                      <a:r>
                        <a:rPr kumimoji="1" lang="ja-JP" altLang="en-US"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r>
                        <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以上</a:t>
                      </a:r>
                      <a:endParaRPr kumimoji="1" lang="ja-JP" altLang="en-US"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a:lnSpc>
                          <a:spcPts val="1700"/>
                        </a:lnSpc>
                      </a:pPr>
                      <a:r>
                        <a:rPr lang="ja-JP" altLang="en-US" sz="1100" b="0" kern="0" dirty="0">
                          <a:solidFill>
                            <a:schemeClr val="tx1"/>
                          </a:solidFill>
                          <a:latin typeface="Noto Serif JP SemiBold" panose="02020200000000000000" pitchFamily="18" charset="-128"/>
                          <a:ea typeface="Noto Serif JP SemiBold" panose="02020200000000000000" pitchFamily="18" charset="-128"/>
                        </a:rPr>
                        <a:t>　　　</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要相談</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9850715"/>
                  </a:ext>
                </a:extLst>
              </a:tr>
            </a:tbl>
          </a:graphicData>
        </a:graphic>
      </p:graphicFrame>
      <p:sp>
        <p:nvSpPr>
          <p:cNvPr id="31" name="テキスト ボックス 30">
            <a:extLst>
              <a:ext uri="{FF2B5EF4-FFF2-40B4-BE49-F238E27FC236}">
                <a16:creationId xmlns:a16="http://schemas.microsoft.com/office/drawing/2014/main" id="{F877C162-CD0D-1BB0-1658-5E3EC3106CBA}"/>
              </a:ext>
            </a:extLst>
          </p:cNvPr>
          <p:cNvSpPr txBox="1"/>
          <p:nvPr/>
        </p:nvSpPr>
        <p:spPr>
          <a:xfrm>
            <a:off x="4353636" y="3934712"/>
            <a:ext cx="1532935" cy="261610"/>
          </a:xfrm>
          <a:prstGeom prst="rect">
            <a:avLst/>
          </a:prstGeom>
          <a:noFill/>
        </p:spPr>
        <p:txBody>
          <a:bodyPr wrap="square">
            <a:spAutoFit/>
          </a:bodyPr>
          <a:lstStyle/>
          <a:p>
            <a:r>
              <a:rPr lang="en-US" altLang="ja-JP" sz="1050" b="1" kern="0" dirty="0">
                <a:solidFill>
                  <a:srgbClr val="FF0000"/>
                </a:solidFill>
                <a:latin typeface="Noto Sans JP Black" panose="020B0200000000000000" pitchFamily="50" charset="-128"/>
                <a:ea typeface="Noto Sans JP Black" panose="020B0200000000000000" pitchFamily="50" charset="-128"/>
              </a:rPr>
              <a:t>※</a:t>
            </a:r>
            <a:r>
              <a:rPr lang="ja-JP" altLang="en-US" sz="1050" b="1" kern="0" dirty="0">
                <a:solidFill>
                  <a:srgbClr val="FF0000"/>
                </a:solidFill>
                <a:latin typeface="Noto Sans JP Black" panose="020B0200000000000000" pitchFamily="50" charset="-128"/>
                <a:ea typeface="Noto Sans JP Black" panose="020B0200000000000000" pitchFamily="50" charset="-128"/>
              </a:rPr>
              <a:t>物価・為替変動あり</a:t>
            </a:r>
            <a:endParaRPr lang="ja-JP" altLang="en-US" sz="1050" dirty="0">
              <a:solidFill>
                <a:srgbClr val="FF0000"/>
              </a:solidFill>
            </a:endParaRPr>
          </a:p>
        </p:txBody>
      </p:sp>
      <p:sp>
        <p:nvSpPr>
          <p:cNvPr id="32" name="四角形: 角を丸くする 31">
            <a:extLst>
              <a:ext uri="{FF2B5EF4-FFF2-40B4-BE49-F238E27FC236}">
                <a16:creationId xmlns:a16="http://schemas.microsoft.com/office/drawing/2014/main" id="{FCF0BE19-8127-3DAA-8EEA-7605CFAA7100}"/>
              </a:ext>
            </a:extLst>
          </p:cNvPr>
          <p:cNvSpPr/>
          <p:nvPr/>
        </p:nvSpPr>
        <p:spPr>
          <a:xfrm>
            <a:off x="3192807" y="4506772"/>
            <a:ext cx="2616415" cy="1962527"/>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31480771-EE85-6DB7-480A-E0774F153716}"/>
              </a:ext>
            </a:extLst>
          </p:cNvPr>
          <p:cNvSpPr txBox="1"/>
          <p:nvPr/>
        </p:nvSpPr>
        <p:spPr>
          <a:xfrm>
            <a:off x="3227521" y="4603680"/>
            <a:ext cx="2468865"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製作シチュエーション</a:t>
            </a: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dirty="0">
                <a:solidFill>
                  <a:schemeClr val="bg2">
                    <a:lumMod val="25000"/>
                  </a:schemeClr>
                </a:solidFill>
                <a:latin typeface="Arial" panose="020B0604020202020204" pitchFamily="34" charset="0"/>
              </a:rPr>
              <a:t>今、流行りの大型文字盤。</a:t>
            </a:r>
            <a:endParaRPr kumimoji="0" lang="en-US" altLang="ja-JP" sz="120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dirty="0">
                <a:solidFill>
                  <a:schemeClr val="bg2">
                    <a:lumMod val="25000"/>
                  </a:schemeClr>
                </a:solidFill>
                <a:latin typeface="Arial" panose="020B0604020202020204" pitchFamily="34" charset="0"/>
              </a:rPr>
              <a:t>ファッションブランド、キャラクターグッズ、飲料、スナックなどのノベルティー用として。</a:t>
            </a:r>
            <a:endParaRPr kumimoji="0" lang="en-US" altLang="ja-JP" sz="120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dirty="0">
                <a:solidFill>
                  <a:schemeClr val="bg2">
                    <a:lumMod val="25000"/>
                  </a:schemeClr>
                </a:solidFill>
                <a:latin typeface="Arial" panose="020B0604020202020204" pitchFamily="34" charset="0"/>
              </a:rPr>
              <a:t>強い印象を残せる腕時計です。</a:t>
            </a:r>
            <a:endParaRPr kumimoji="0" lang="en-US" altLang="ja-JP" sz="1200" b="1" dirty="0">
              <a:solidFill>
                <a:schemeClr val="bg2">
                  <a:lumMod val="25000"/>
                </a:schemeClr>
              </a:solidFill>
              <a:latin typeface="Arial" panose="020B0604020202020204" pitchFamily="34" charset="0"/>
            </a:endParaRPr>
          </a:p>
        </p:txBody>
      </p:sp>
      <p:sp>
        <p:nvSpPr>
          <p:cNvPr id="3" name="四角形: 角を丸くする 2">
            <a:extLst>
              <a:ext uri="{FF2B5EF4-FFF2-40B4-BE49-F238E27FC236}">
                <a16:creationId xmlns:a16="http://schemas.microsoft.com/office/drawing/2014/main" id="{C0CD3FDA-C2E1-7B49-A9ED-F4A886AC3AAE}"/>
              </a:ext>
            </a:extLst>
          </p:cNvPr>
          <p:cNvSpPr/>
          <p:nvPr/>
        </p:nvSpPr>
        <p:spPr>
          <a:xfrm>
            <a:off x="6068008" y="3809452"/>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四角形: 角を丸くする 4">
            <a:extLst>
              <a:ext uri="{FF2B5EF4-FFF2-40B4-BE49-F238E27FC236}">
                <a16:creationId xmlns:a16="http://schemas.microsoft.com/office/drawing/2014/main" id="{88D84CEF-BF24-6FFA-7F17-90FA8F6AD9EF}"/>
              </a:ext>
            </a:extLst>
          </p:cNvPr>
          <p:cNvSpPr/>
          <p:nvPr/>
        </p:nvSpPr>
        <p:spPr>
          <a:xfrm>
            <a:off x="6071272" y="1052686"/>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36B77B8-18A4-1FC9-DE8F-6BF29D94B3A0}"/>
              </a:ext>
            </a:extLst>
          </p:cNvPr>
          <p:cNvSpPr/>
          <p:nvPr/>
        </p:nvSpPr>
        <p:spPr>
          <a:xfrm>
            <a:off x="8940113" y="3767380"/>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32D43212-C297-939C-CA40-43A97B75E033}"/>
              </a:ext>
            </a:extLst>
          </p:cNvPr>
          <p:cNvSpPr/>
          <p:nvPr/>
        </p:nvSpPr>
        <p:spPr>
          <a:xfrm>
            <a:off x="8940113" y="1052686"/>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79F65AF-C787-99F4-7CA0-E7A76E3A66AC}"/>
              </a:ext>
            </a:extLst>
          </p:cNvPr>
          <p:cNvSpPr txBox="1"/>
          <p:nvPr/>
        </p:nvSpPr>
        <p:spPr>
          <a:xfrm>
            <a:off x="6084426" y="2443100"/>
            <a:ext cx="1426718" cy="90024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ブラック</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a:t>
            </a:r>
            <a:r>
              <a:rPr kumimoji="0" lang="en-US" altLang="ja-JP" sz="1050" b="1" dirty="0">
                <a:solidFill>
                  <a:schemeClr val="bg2">
                    <a:lumMod val="25000"/>
                  </a:schemeClr>
                </a:solidFill>
                <a:latin typeface="Arial" panose="020B0604020202020204" pitchFamily="34" charset="0"/>
              </a:rPr>
              <a:t>2</a:t>
            </a:r>
            <a:r>
              <a:rPr kumimoji="0" lang="ja-JP" altLang="en-US" sz="1050" b="1" dirty="0">
                <a:solidFill>
                  <a:schemeClr val="bg2">
                    <a:lumMod val="25000"/>
                  </a:schemeClr>
                </a:solidFill>
                <a:latin typeface="Arial" panose="020B0604020202020204" pitchFamily="34" charset="0"/>
              </a:rPr>
              <a:t>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p:txBody>
      </p:sp>
      <p:sp>
        <p:nvSpPr>
          <p:cNvPr id="21" name="テキスト ボックス 20">
            <a:extLst>
              <a:ext uri="{FF2B5EF4-FFF2-40B4-BE49-F238E27FC236}">
                <a16:creationId xmlns:a16="http://schemas.microsoft.com/office/drawing/2014/main" id="{55023D12-70FC-FC38-211E-D1201DAB6930}"/>
              </a:ext>
            </a:extLst>
          </p:cNvPr>
          <p:cNvSpPr txBox="1"/>
          <p:nvPr/>
        </p:nvSpPr>
        <p:spPr>
          <a:xfrm>
            <a:off x="8940113" y="2443100"/>
            <a:ext cx="1426718" cy="900246"/>
          </a:xfrm>
          <a:prstGeom prst="rect">
            <a:avLst/>
          </a:prstGeom>
          <a:noFill/>
        </p:spPr>
        <p:txBody>
          <a:bodyPr wrap="square">
            <a:spAutoFit/>
          </a:bodyPr>
          <a:lstStyle/>
          <a:p>
            <a:pPr eaLnBrk="0" fontAlgn="base" hangingPunct="0">
              <a:spcBef>
                <a:spcPct val="0"/>
              </a:spcBef>
              <a:spcAft>
                <a:spcPct val="0"/>
              </a:spcAf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ホワイト</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eaLnBrk="0" fontAlgn="base" hangingPunct="0">
              <a:spcBef>
                <a:spcPct val="0"/>
              </a:spcBef>
              <a:spcAft>
                <a:spcPct val="0"/>
              </a:spcAf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a:t>
            </a:r>
            <a:r>
              <a:rPr kumimoji="0" lang="en-US" altLang="ja-JP" sz="1050" b="1" dirty="0">
                <a:solidFill>
                  <a:schemeClr val="bg2">
                    <a:lumMod val="25000"/>
                  </a:schemeClr>
                </a:solidFill>
                <a:latin typeface="Arial" panose="020B0604020202020204" pitchFamily="34" charset="0"/>
              </a:rPr>
              <a:t>2</a:t>
            </a:r>
            <a:r>
              <a:rPr kumimoji="0" lang="ja-JP" altLang="en-US" sz="1050" b="1" dirty="0">
                <a:solidFill>
                  <a:schemeClr val="bg2">
                    <a:lumMod val="25000"/>
                  </a:schemeClr>
                </a:solidFill>
                <a:latin typeface="Arial" panose="020B0604020202020204" pitchFamily="34" charset="0"/>
              </a:rPr>
              <a:t>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等</a:t>
            </a:r>
            <a:endParaRPr kumimoji="0" lang="en-US" altLang="ja-JP" sz="1050" b="1" dirty="0">
              <a:solidFill>
                <a:schemeClr val="bg2">
                  <a:lumMod val="25000"/>
                </a:schemeClr>
              </a:solidFill>
              <a:latin typeface="Arial" panose="020B0604020202020204" pitchFamily="34" charset="0"/>
            </a:endParaRPr>
          </a:p>
        </p:txBody>
      </p:sp>
      <p:sp>
        <p:nvSpPr>
          <p:cNvPr id="22" name="テキスト ボックス 21">
            <a:extLst>
              <a:ext uri="{FF2B5EF4-FFF2-40B4-BE49-F238E27FC236}">
                <a16:creationId xmlns:a16="http://schemas.microsoft.com/office/drawing/2014/main" id="{8FA70BFB-34CD-89BD-0A60-519D576E5E36}"/>
              </a:ext>
            </a:extLst>
          </p:cNvPr>
          <p:cNvSpPr txBox="1"/>
          <p:nvPr/>
        </p:nvSpPr>
        <p:spPr>
          <a:xfrm>
            <a:off x="6096000" y="5255603"/>
            <a:ext cx="1426718" cy="1061829"/>
          </a:xfrm>
          <a:prstGeom prst="rect">
            <a:avLst/>
          </a:prstGeom>
          <a:noFill/>
        </p:spPr>
        <p:txBody>
          <a:bodyPr wrap="square">
            <a:spAutoFit/>
          </a:bodyPr>
          <a:lstStyle/>
          <a:p>
            <a:pPr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ブラック＆ホワイト</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インクジェット印刷</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2</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パターン製作</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裏蓋刻印</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p:txBody>
      </p:sp>
      <p:sp>
        <p:nvSpPr>
          <p:cNvPr id="23" name="テキスト ボックス 22">
            <a:extLst>
              <a:ext uri="{FF2B5EF4-FFF2-40B4-BE49-F238E27FC236}">
                <a16:creationId xmlns:a16="http://schemas.microsoft.com/office/drawing/2014/main" id="{7B9F032B-D859-1927-1CC6-18F87FB56B8F}"/>
              </a:ext>
            </a:extLst>
          </p:cNvPr>
          <p:cNvSpPr txBox="1"/>
          <p:nvPr/>
        </p:nvSpPr>
        <p:spPr>
          <a:xfrm>
            <a:off x="8940113" y="5303474"/>
            <a:ext cx="1426718" cy="900246"/>
          </a:xfrm>
          <a:prstGeom prst="rect">
            <a:avLst/>
          </a:prstGeom>
          <a:noFill/>
        </p:spPr>
        <p:txBody>
          <a:bodyPr wrap="square">
            <a:spAutoFit/>
          </a:bodyPr>
          <a:lstStyle/>
          <a:p>
            <a:pPr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ブラック</a:t>
            </a:r>
            <a:endParaRPr kumimoji="0" lang="en-US" altLang="ja-JP" sz="1050" b="1" dirty="0">
              <a:solidFill>
                <a:schemeClr val="bg2">
                  <a:lumMod val="25000"/>
                </a:schemeClr>
              </a:solidFill>
              <a:latin typeface="Arial" panose="020B0604020202020204" pitchFamily="34" charset="0"/>
            </a:endParaRPr>
          </a:p>
          <a:p>
            <a:pPr eaLnBrk="0" fontAlgn="base" hangingPunct="0">
              <a:spcBef>
                <a:spcPct val="0"/>
              </a:spcBef>
              <a:spcAft>
                <a:spcPct val="0"/>
              </a:spcAf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 </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シルク印刷</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チック塗料</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p:txBody>
      </p:sp>
      <p:graphicFrame>
        <p:nvGraphicFramePr>
          <p:cNvPr id="25" name="表 24">
            <a:extLst>
              <a:ext uri="{FF2B5EF4-FFF2-40B4-BE49-F238E27FC236}">
                <a16:creationId xmlns:a16="http://schemas.microsoft.com/office/drawing/2014/main" id="{4A1468D1-5BF1-D879-38B5-8A8D67366536}"/>
              </a:ext>
            </a:extLst>
          </p:cNvPr>
          <p:cNvGraphicFramePr>
            <a:graphicFrameLocks noGrp="1"/>
          </p:cNvGraphicFramePr>
          <p:nvPr>
            <p:extLst>
              <p:ext uri="{D42A27DB-BD31-4B8C-83A1-F6EECF244321}">
                <p14:modId xmlns:p14="http://schemas.microsoft.com/office/powerpoint/2010/main" val="1431879213"/>
              </p:ext>
            </p:extLst>
          </p:nvPr>
        </p:nvGraphicFramePr>
        <p:xfrm>
          <a:off x="7413539" y="2599980"/>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3,660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300</a:t>
                      </a:r>
                      <a:r>
                        <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3,350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26" name="表 25">
            <a:extLst>
              <a:ext uri="{FF2B5EF4-FFF2-40B4-BE49-F238E27FC236}">
                <a16:creationId xmlns:a16="http://schemas.microsoft.com/office/drawing/2014/main" id="{1A63EA95-7ED0-833D-FB10-E33F8F8EAC24}"/>
              </a:ext>
            </a:extLst>
          </p:cNvPr>
          <p:cNvGraphicFramePr>
            <a:graphicFrameLocks noGrp="1"/>
          </p:cNvGraphicFramePr>
          <p:nvPr>
            <p:extLst>
              <p:ext uri="{D42A27DB-BD31-4B8C-83A1-F6EECF244321}">
                <p14:modId xmlns:p14="http://schemas.microsoft.com/office/powerpoint/2010/main" val="3117268885"/>
              </p:ext>
            </p:extLst>
          </p:nvPr>
        </p:nvGraphicFramePr>
        <p:xfrm>
          <a:off x="10303859" y="2599980"/>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0"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4,600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a:t>
                      </a:r>
                      <a:r>
                        <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3,300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27" name="表 26">
            <a:extLst>
              <a:ext uri="{FF2B5EF4-FFF2-40B4-BE49-F238E27FC236}">
                <a16:creationId xmlns:a16="http://schemas.microsoft.com/office/drawing/2014/main" id="{7D9640D1-7BFE-73E3-C1FF-CD504CF1B6F1}"/>
              </a:ext>
            </a:extLst>
          </p:cNvPr>
          <p:cNvGraphicFramePr>
            <a:graphicFrameLocks noGrp="1"/>
          </p:cNvGraphicFramePr>
          <p:nvPr>
            <p:extLst>
              <p:ext uri="{D42A27DB-BD31-4B8C-83A1-F6EECF244321}">
                <p14:modId xmlns:p14="http://schemas.microsoft.com/office/powerpoint/2010/main" val="2769976407"/>
              </p:ext>
            </p:extLst>
          </p:nvPr>
        </p:nvGraphicFramePr>
        <p:xfrm>
          <a:off x="7461164" y="5356746"/>
          <a:ext cx="1279271" cy="836040"/>
        </p:xfrm>
        <a:graphic>
          <a:graphicData uri="http://schemas.openxmlformats.org/drawingml/2006/table">
            <a:tbl>
              <a:tblPr firstRow="1" bandRow="1"/>
              <a:tblGrid>
                <a:gridCol w="606511">
                  <a:extLst>
                    <a:ext uri="{9D8B030D-6E8A-4147-A177-3AD203B41FA5}">
                      <a16:colId xmlns:a16="http://schemas.microsoft.com/office/drawing/2014/main" val="20000"/>
                    </a:ext>
                  </a:extLst>
                </a:gridCol>
                <a:gridCol w="672760">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250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種</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3,170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種</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2,770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28" name="表 27">
            <a:extLst>
              <a:ext uri="{FF2B5EF4-FFF2-40B4-BE49-F238E27FC236}">
                <a16:creationId xmlns:a16="http://schemas.microsoft.com/office/drawing/2014/main" id="{B4C41AA7-76CA-9A39-F154-DDCD875DFFF9}"/>
              </a:ext>
            </a:extLst>
          </p:cNvPr>
          <p:cNvGraphicFramePr>
            <a:graphicFrameLocks noGrp="1"/>
          </p:cNvGraphicFramePr>
          <p:nvPr/>
        </p:nvGraphicFramePr>
        <p:xfrm>
          <a:off x="10303859" y="5356746"/>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6,530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5,600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pic>
        <p:nvPicPr>
          <p:cNvPr id="41" name="図 40">
            <a:extLst>
              <a:ext uri="{FF2B5EF4-FFF2-40B4-BE49-F238E27FC236}">
                <a16:creationId xmlns:a16="http://schemas.microsoft.com/office/drawing/2014/main" id="{B180D644-098F-A8EE-5D04-A914DC26B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098" y="1445816"/>
            <a:ext cx="1586866" cy="2575864"/>
          </a:xfrm>
          <a:prstGeom prst="rect">
            <a:avLst/>
          </a:prstGeom>
          <a:effectLst>
            <a:outerShdw blurRad="50800" dist="88900" dir="4200000" algn="ctr" rotWithShape="0">
              <a:schemeClr val="tx1">
                <a:lumMod val="50000"/>
                <a:lumOff val="50000"/>
              </a:schemeClr>
            </a:outerShdw>
          </a:effectLst>
        </p:spPr>
      </p:pic>
      <p:pic>
        <p:nvPicPr>
          <p:cNvPr id="44" name="図 43">
            <a:extLst>
              <a:ext uri="{FF2B5EF4-FFF2-40B4-BE49-F238E27FC236}">
                <a16:creationId xmlns:a16="http://schemas.microsoft.com/office/drawing/2014/main" id="{6102458A-282A-11E0-8D83-BD6E24B0A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281" y="5271910"/>
            <a:ext cx="606888" cy="931810"/>
          </a:xfrm>
          <a:prstGeom prst="rect">
            <a:avLst/>
          </a:prstGeom>
        </p:spPr>
      </p:pic>
      <p:pic>
        <p:nvPicPr>
          <p:cNvPr id="45" name="図 44">
            <a:extLst>
              <a:ext uri="{FF2B5EF4-FFF2-40B4-BE49-F238E27FC236}">
                <a16:creationId xmlns:a16="http://schemas.microsoft.com/office/drawing/2014/main" id="{9F9C2697-516D-A3E7-4652-582275B3A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599" y="5303474"/>
            <a:ext cx="531922" cy="863437"/>
          </a:xfrm>
          <a:prstGeom prst="rect">
            <a:avLst/>
          </a:prstGeom>
        </p:spPr>
      </p:pic>
      <p:sp>
        <p:nvSpPr>
          <p:cNvPr id="46" name="テキスト ボックス 45">
            <a:extLst>
              <a:ext uri="{FF2B5EF4-FFF2-40B4-BE49-F238E27FC236}">
                <a16:creationId xmlns:a16="http://schemas.microsoft.com/office/drawing/2014/main" id="{63313273-BCEF-6ED9-6020-8966134680D6}"/>
              </a:ext>
            </a:extLst>
          </p:cNvPr>
          <p:cNvSpPr txBox="1"/>
          <p:nvPr/>
        </p:nvSpPr>
        <p:spPr>
          <a:xfrm>
            <a:off x="1353107" y="6192660"/>
            <a:ext cx="808567"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ホワイト</a:t>
            </a:r>
            <a:endParaRPr kumimoji="0" lang="en-US" altLang="ja-JP" sz="1200" b="1" i="0" u="none" strike="noStrike" cap="none" normalizeH="0" baseline="0" dirty="0">
              <a:ln>
                <a:noFill/>
              </a:ln>
              <a:solidFill>
                <a:schemeClr val="bg2">
                  <a:lumMod val="25000"/>
                </a:schemeClr>
              </a:solidFill>
              <a:effectLst/>
              <a:latin typeface="Arial" panose="020B0604020202020204" pitchFamily="34" charset="0"/>
            </a:endParaRPr>
          </a:p>
        </p:txBody>
      </p:sp>
      <p:sp>
        <p:nvSpPr>
          <p:cNvPr id="47" name="テキスト ボックス 46">
            <a:extLst>
              <a:ext uri="{FF2B5EF4-FFF2-40B4-BE49-F238E27FC236}">
                <a16:creationId xmlns:a16="http://schemas.microsoft.com/office/drawing/2014/main" id="{BAB0C242-D519-9A1C-D0B5-4F4D0B36DD7D}"/>
              </a:ext>
            </a:extLst>
          </p:cNvPr>
          <p:cNvSpPr txBox="1"/>
          <p:nvPr/>
        </p:nvSpPr>
        <p:spPr>
          <a:xfrm>
            <a:off x="2230364" y="5486435"/>
            <a:ext cx="808567"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rgbClr val="FF0000"/>
                </a:solidFill>
                <a:effectLst/>
                <a:latin typeface="Arial" panose="020B0604020202020204" pitchFamily="34" charset="0"/>
              </a:rPr>
              <a:t>ロットにより</a:t>
            </a:r>
            <a:endParaRPr kumimoji="0" lang="en-US" altLang="ja-JP" sz="1200" b="1" i="0" u="none" strike="noStrike" cap="none" normalizeH="0" baseline="0" dirty="0">
              <a:ln>
                <a:noFill/>
              </a:ln>
              <a:solidFill>
                <a:srgbClr val="FF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dirty="0">
                <a:solidFill>
                  <a:srgbClr val="FF0000"/>
                </a:solidFill>
                <a:latin typeface="Arial" panose="020B0604020202020204" pitchFamily="34" charset="0"/>
              </a:rPr>
              <a:t>特色での製作可能</a:t>
            </a:r>
            <a:endParaRPr kumimoji="0" lang="en-US" altLang="ja-JP" sz="1200" b="1" i="0" u="none" strike="noStrike" cap="none" normalizeH="0" baseline="0" dirty="0">
              <a:ln>
                <a:noFill/>
              </a:ln>
              <a:solidFill>
                <a:srgbClr val="FF0000"/>
              </a:solidFill>
              <a:effectLst/>
              <a:latin typeface="Arial" panose="020B0604020202020204" pitchFamily="34" charset="0"/>
            </a:endParaRPr>
          </a:p>
        </p:txBody>
      </p:sp>
      <p:pic>
        <p:nvPicPr>
          <p:cNvPr id="69" name="図 68">
            <a:extLst>
              <a:ext uri="{FF2B5EF4-FFF2-40B4-BE49-F238E27FC236}">
                <a16:creationId xmlns:a16="http://schemas.microsoft.com/office/drawing/2014/main" id="{6A50C3D8-40D8-9A13-3475-2785A5D282AC}"/>
              </a:ext>
            </a:extLst>
          </p:cNvPr>
          <p:cNvPicPr>
            <a:picLocks noChangeAspect="1"/>
          </p:cNvPicPr>
          <p:nvPr/>
        </p:nvPicPr>
        <p:blipFill>
          <a:blip r:embed="rId4">
            <a:extLst>
              <a:ext uri="{28A0092B-C50C-407E-A947-70E740481C1C}">
                <a14:useLocalDpi xmlns:a14="http://schemas.microsoft.com/office/drawing/2010/main" val="0"/>
              </a:ext>
            </a:extLst>
          </a:blip>
          <a:srcRect l="1363" t="18638" r="5232" b="27506"/>
          <a:stretch>
            <a:fillRect/>
          </a:stretch>
        </p:blipFill>
        <p:spPr>
          <a:xfrm>
            <a:off x="9402936" y="3869487"/>
            <a:ext cx="1801848" cy="1292724"/>
          </a:xfrm>
          <a:custGeom>
            <a:avLst/>
            <a:gdLst>
              <a:gd name="csX0" fmla="*/ 215458 w 1801848"/>
              <a:gd name="csY0" fmla="*/ 0 h 1292724"/>
              <a:gd name="csX1" fmla="*/ 1801848 w 1801848"/>
              <a:gd name="csY1" fmla="*/ 0 h 1292724"/>
              <a:gd name="csX2" fmla="*/ 1801848 w 1801848"/>
              <a:gd name="csY2" fmla="*/ 1077266 h 1292724"/>
              <a:gd name="csX3" fmla="*/ 1586390 w 1801848"/>
              <a:gd name="csY3" fmla="*/ 1292724 h 1292724"/>
              <a:gd name="csX4" fmla="*/ 0 w 1801848"/>
              <a:gd name="csY4" fmla="*/ 1292724 h 1292724"/>
              <a:gd name="csX5" fmla="*/ 0 w 1801848"/>
              <a:gd name="csY5" fmla="*/ 215458 h 1292724"/>
              <a:gd name="csX6" fmla="*/ 215458 w 1801848"/>
              <a:gd name="csY6" fmla="*/ 0 h 12927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01848" h="1292724">
                <a:moveTo>
                  <a:pt x="215458" y="0"/>
                </a:moveTo>
                <a:lnTo>
                  <a:pt x="1801848" y="0"/>
                </a:lnTo>
                <a:lnTo>
                  <a:pt x="1801848" y="1077266"/>
                </a:lnTo>
                <a:cubicBezTo>
                  <a:pt x="1801848" y="1196260"/>
                  <a:pt x="1705384" y="1292724"/>
                  <a:pt x="1586390" y="1292724"/>
                </a:cubicBezTo>
                <a:lnTo>
                  <a:pt x="0" y="1292724"/>
                </a:lnTo>
                <a:lnTo>
                  <a:pt x="0" y="215458"/>
                </a:lnTo>
                <a:cubicBezTo>
                  <a:pt x="0" y="96464"/>
                  <a:pt x="96464" y="0"/>
                  <a:pt x="215458" y="0"/>
                </a:cubicBezTo>
                <a:close/>
              </a:path>
            </a:pathLst>
          </a:custGeom>
        </p:spPr>
      </p:pic>
      <p:pic>
        <p:nvPicPr>
          <p:cNvPr id="67" name="図 66">
            <a:extLst>
              <a:ext uri="{FF2B5EF4-FFF2-40B4-BE49-F238E27FC236}">
                <a16:creationId xmlns:a16="http://schemas.microsoft.com/office/drawing/2014/main" id="{663311DC-AC8F-188A-9CAF-A03EBDD638F3}"/>
              </a:ext>
            </a:extLst>
          </p:cNvPr>
          <p:cNvPicPr>
            <a:picLocks noChangeAspect="1"/>
          </p:cNvPicPr>
          <p:nvPr/>
        </p:nvPicPr>
        <p:blipFill>
          <a:blip r:embed="rId5">
            <a:extLst>
              <a:ext uri="{28A0092B-C50C-407E-A947-70E740481C1C}">
                <a14:useLocalDpi xmlns:a14="http://schemas.microsoft.com/office/drawing/2010/main" val="0"/>
              </a:ext>
            </a:extLst>
          </a:blip>
          <a:srcRect l="3905" t="29848" r="4013" b="951"/>
          <a:stretch>
            <a:fillRect/>
          </a:stretch>
        </p:blipFill>
        <p:spPr>
          <a:xfrm>
            <a:off x="6502429" y="3869487"/>
            <a:ext cx="1801848" cy="1292724"/>
          </a:xfrm>
          <a:custGeom>
            <a:avLst/>
            <a:gdLst>
              <a:gd name="csX0" fmla="*/ 215458 w 1801848"/>
              <a:gd name="csY0" fmla="*/ 0 h 1292724"/>
              <a:gd name="csX1" fmla="*/ 1801848 w 1801848"/>
              <a:gd name="csY1" fmla="*/ 0 h 1292724"/>
              <a:gd name="csX2" fmla="*/ 1801848 w 1801848"/>
              <a:gd name="csY2" fmla="*/ 1077266 h 1292724"/>
              <a:gd name="csX3" fmla="*/ 1586390 w 1801848"/>
              <a:gd name="csY3" fmla="*/ 1292724 h 1292724"/>
              <a:gd name="csX4" fmla="*/ 0 w 1801848"/>
              <a:gd name="csY4" fmla="*/ 1292724 h 1292724"/>
              <a:gd name="csX5" fmla="*/ 0 w 1801848"/>
              <a:gd name="csY5" fmla="*/ 215458 h 1292724"/>
              <a:gd name="csX6" fmla="*/ 215458 w 1801848"/>
              <a:gd name="csY6" fmla="*/ 0 h 12927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01848" h="1292724">
                <a:moveTo>
                  <a:pt x="215458" y="0"/>
                </a:moveTo>
                <a:lnTo>
                  <a:pt x="1801848" y="0"/>
                </a:lnTo>
                <a:lnTo>
                  <a:pt x="1801848" y="1077266"/>
                </a:lnTo>
                <a:cubicBezTo>
                  <a:pt x="1801848" y="1196260"/>
                  <a:pt x="1705384" y="1292724"/>
                  <a:pt x="1586390" y="1292724"/>
                </a:cubicBezTo>
                <a:lnTo>
                  <a:pt x="0" y="1292724"/>
                </a:lnTo>
                <a:lnTo>
                  <a:pt x="0" y="215458"/>
                </a:lnTo>
                <a:cubicBezTo>
                  <a:pt x="0" y="96464"/>
                  <a:pt x="96464" y="0"/>
                  <a:pt x="215458" y="0"/>
                </a:cubicBezTo>
                <a:close/>
              </a:path>
            </a:pathLst>
          </a:custGeom>
        </p:spPr>
      </p:pic>
      <p:pic>
        <p:nvPicPr>
          <p:cNvPr id="61" name="図 60">
            <a:extLst>
              <a:ext uri="{FF2B5EF4-FFF2-40B4-BE49-F238E27FC236}">
                <a16:creationId xmlns:a16="http://schemas.microsoft.com/office/drawing/2014/main" id="{721B4F59-1B1B-6B0B-5075-9F7705257845}"/>
              </a:ext>
            </a:extLst>
          </p:cNvPr>
          <p:cNvPicPr>
            <a:picLocks noChangeAspect="1"/>
          </p:cNvPicPr>
          <p:nvPr/>
        </p:nvPicPr>
        <p:blipFill>
          <a:blip r:embed="rId6">
            <a:extLst>
              <a:ext uri="{28A0092B-C50C-407E-A947-70E740481C1C}">
                <a14:useLocalDpi xmlns:a14="http://schemas.microsoft.com/office/drawing/2010/main" val="0"/>
              </a:ext>
            </a:extLst>
          </a:blip>
          <a:srcRect l="772" t="20038" r="2374" b="10475"/>
          <a:stretch>
            <a:fillRect/>
          </a:stretch>
        </p:blipFill>
        <p:spPr>
          <a:xfrm>
            <a:off x="9425350" y="1109665"/>
            <a:ext cx="1801848" cy="1292724"/>
          </a:xfrm>
          <a:custGeom>
            <a:avLst/>
            <a:gdLst>
              <a:gd name="csX0" fmla="*/ 215458 w 1801848"/>
              <a:gd name="csY0" fmla="*/ 0 h 1292724"/>
              <a:gd name="csX1" fmla="*/ 1801848 w 1801848"/>
              <a:gd name="csY1" fmla="*/ 0 h 1292724"/>
              <a:gd name="csX2" fmla="*/ 1801848 w 1801848"/>
              <a:gd name="csY2" fmla="*/ 1077266 h 1292724"/>
              <a:gd name="csX3" fmla="*/ 1586390 w 1801848"/>
              <a:gd name="csY3" fmla="*/ 1292724 h 1292724"/>
              <a:gd name="csX4" fmla="*/ 0 w 1801848"/>
              <a:gd name="csY4" fmla="*/ 1292724 h 1292724"/>
              <a:gd name="csX5" fmla="*/ 0 w 1801848"/>
              <a:gd name="csY5" fmla="*/ 215458 h 1292724"/>
              <a:gd name="csX6" fmla="*/ 215458 w 1801848"/>
              <a:gd name="csY6" fmla="*/ 0 h 12927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01848" h="1292724">
                <a:moveTo>
                  <a:pt x="215458" y="0"/>
                </a:moveTo>
                <a:lnTo>
                  <a:pt x="1801848" y="0"/>
                </a:lnTo>
                <a:lnTo>
                  <a:pt x="1801848" y="1077266"/>
                </a:lnTo>
                <a:cubicBezTo>
                  <a:pt x="1801848" y="1196260"/>
                  <a:pt x="1705384" y="1292724"/>
                  <a:pt x="1586390" y="1292724"/>
                </a:cubicBezTo>
                <a:lnTo>
                  <a:pt x="0" y="1292724"/>
                </a:lnTo>
                <a:lnTo>
                  <a:pt x="0" y="215458"/>
                </a:lnTo>
                <a:cubicBezTo>
                  <a:pt x="0" y="96464"/>
                  <a:pt x="96464" y="0"/>
                  <a:pt x="215458" y="0"/>
                </a:cubicBezTo>
                <a:close/>
              </a:path>
            </a:pathLst>
          </a:custGeom>
        </p:spPr>
      </p:pic>
      <p:pic>
        <p:nvPicPr>
          <p:cNvPr id="71" name="図 70">
            <a:extLst>
              <a:ext uri="{FF2B5EF4-FFF2-40B4-BE49-F238E27FC236}">
                <a16:creationId xmlns:a16="http://schemas.microsoft.com/office/drawing/2014/main" id="{AD25CB5A-3D24-21BC-8047-BD2CFE428D88}"/>
              </a:ext>
            </a:extLst>
          </p:cNvPr>
          <p:cNvPicPr>
            <a:picLocks noChangeAspect="1"/>
          </p:cNvPicPr>
          <p:nvPr/>
        </p:nvPicPr>
        <p:blipFill>
          <a:blip r:embed="rId7">
            <a:extLst>
              <a:ext uri="{28A0092B-C50C-407E-A947-70E740481C1C}">
                <a14:useLocalDpi xmlns:a14="http://schemas.microsoft.com/office/drawing/2010/main" val="0"/>
              </a:ext>
            </a:extLst>
          </a:blip>
          <a:srcRect l="4350" t="17890" r="3285" b="15843"/>
          <a:stretch>
            <a:fillRect/>
          </a:stretch>
        </p:blipFill>
        <p:spPr>
          <a:xfrm>
            <a:off x="6530831" y="1147291"/>
            <a:ext cx="1801848" cy="1292724"/>
          </a:xfrm>
          <a:custGeom>
            <a:avLst/>
            <a:gdLst>
              <a:gd name="csX0" fmla="*/ 215458 w 1801848"/>
              <a:gd name="csY0" fmla="*/ 0 h 1292724"/>
              <a:gd name="csX1" fmla="*/ 1801848 w 1801848"/>
              <a:gd name="csY1" fmla="*/ 0 h 1292724"/>
              <a:gd name="csX2" fmla="*/ 1801848 w 1801848"/>
              <a:gd name="csY2" fmla="*/ 1077266 h 1292724"/>
              <a:gd name="csX3" fmla="*/ 1586390 w 1801848"/>
              <a:gd name="csY3" fmla="*/ 1292724 h 1292724"/>
              <a:gd name="csX4" fmla="*/ 0 w 1801848"/>
              <a:gd name="csY4" fmla="*/ 1292724 h 1292724"/>
              <a:gd name="csX5" fmla="*/ 0 w 1801848"/>
              <a:gd name="csY5" fmla="*/ 215458 h 1292724"/>
              <a:gd name="csX6" fmla="*/ 215458 w 1801848"/>
              <a:gd name="csY6" fmla="*/ 0 h 12927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01848" h="1292724">
                <a:moveTo>
                  <a:pt x="215458" y="0"/>
                </a:moveTo>
                <a:lnTo>
                  <a:pt x="1801848" y="0"/>
                </a:lnTo>
                <a:lnTo>
                  <a:pt x="1801848" y="1077266"/>
                </a:lnTo>
                <a:cubicBezTo>
                  <a:pt x="1801848" y="1196260"/>
                  <a:pt x="1705384" y="1292724"/>
                  <a:pt x="1586390" y="1292724"/>
                </a:cubicBezTo>
                <a:lnTo>
                  <a:pt x="0" y="1292724"/>
                </a:lnTo>
                <a:lnTo>
                  <a:pt x="0" y="215458"/>
                </a:lnTo>
                <a:cubicBezTo>
                  <a:pt x="0" y="96464"/>
                  <a:pt x="96464" y="0"/>
                  <a:pt x="215458" y="0"/>
                </a:cubicBezTo>
                <a:close/>
              </a:path>
            </a:pathLst>
          </a:custGeom>
        </p:spPr>
      </p:pic>
      <p:sp>
        <p:nvSpPr>
          <p:cNvPr id="7" name="テキスト ボックス 6">
            <a:extLst>
              <a:ext uri="{FF2B5EF4-FFF2-40B4-BE49-F238E27FC236}">
                <a16:creationId xmlns:a16="http://schemas.microsoft.com/office/drawing/2014/main" id="{3DDEDCA5-1BC7-5D79-525F-F1CC06E67345}"/>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pic>
        <p:nvPicPr>
          <p:cNvPr id="11" name="図 10">
            <a:hlinkClick r:id="rId8" action="ppaction://hlinksldjump"/>
            <a:extLst>
              <a:ext uri="{FF2B5EF4-FFF2-40B4-BE49-F238E27FC236}">
                <a16:creationId xmlns:a16="http://schemas.microsoft.com/office/drawing/2014/main" id="{71816E26-CB59-FBF0-8396-C47DE99CC5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3396070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DB480-C5D8-757E-CD61-5C4E3C438F9C}"/>
            </a:ext>
          </a:extLst>
        </p:cNvPr>
        <p:cNvGrpSpPr/>
        <p:nvPr/>
      </p:nvGrpSpPr>
      <p:grpSpPr>
        <a:xfrm>
          <a:off x="0" y="0"/>
          <a:ext cx="0" cy="0"/>
          <a:chOff x="0" y="0"/>
          <a:chExt cx="0" cy="0"/>
        </a:xfrm>
      </p:grpSpPr>
      <p:sp>
        <p:nvSpPr>
          <p:cNvPr id="20" name="二等辺三角形 19">
            <a:extLst>
              <a:ext uri="{FF2B5EF4-FFF2-40B4-BE49-F238E27FC236}">
                <a16:creationId xmlns:a16="http://schemas.microsoft.com/office/drawing/2014/main" id="{0E819449-10B3-E0DA-7322-434BEDDD4E06}"/>
              </a:ext>
            </a:extLst>
          </p:cNvPr>
          <p:cNvSpPr>
            <a:spLocks/>
          </p:cNvSpPr>
          <p:nvPr/>
        </p:nvSpPr>
        <p:spPr>
          <a:xfrm flipH="1" flipV="1">
            <a:off x="2817" y="0"/>
            <a:ext cx="11201966" cy="6858000"/>
          </a:xfrm>
          <a:prstGeom prst="triangle">
            <a:avLst>
              <a:gd name="adj" fmla="val 100000"/>
            </a:avLst>
          </a:prstGeom>
          <a:solidFill>
            <a:schemeClr val="bg1">
              <a:lumMod val="95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二等辺三角形 23">
            <a:extLst>
              <a:ext uri="{FF2B5EF4-FFF2-40B4-BE49-F238E27FC236}">
                <a16:creationId xmlns:a16="http://schemas.microsoft.com/office/drawing/2014/main" id="{F27E4B58-4461-5CE4-5647-7C56161899BD}"/>
              </a:ext>
            </a:extLst>
          </p:cNvPr>
          <p:cNvSpPr>
            <a:spLocks/>
          </p:cNvSpPr>
          <p:nvPr/>
        </p:nvSpPr>
        <p:spPr>
          <a:xfrm>
            <a:off x="0" y="5747812"/>
            <a:ext cx="12192000" cy="1106322"/>
          </a:xfrm>
          <a:prstGeom prst="triangle">
            <a:avLst>
              <a:gd name="adj" fmla="val 67094"/>
            </a:avLst>
          </a:prstGeom>
          <a:solidFill>
            <a:srgbClr val="FBE3D6">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E841361-9BEB-EE80-52B7-0BB5D12C80E8}"/>
              </a:ext>
            </a:extLst>
          </p:cNvPr>
          <p:cNvSpPr txBox="1">
            <a:spLocks/>
          </p:cNvSpPr>
          <p:nvPr/>
        </p:nvSpPr>
        <p:spPr>
          <a:xfrm>
            <a:off x="258232" y="287098"/>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腕時計　おすすめモデル④　プラスチック製</a:t>
            </a:r>
          </a:p>
        </p:txBody>
      </p:sp>
      <p:sp>
        <p:nvSpPr>
          <p:cNvPr id="6" name="四角形: 角を丸くする 5">
            <a:extLst>
              <a:ext uri="{FF2B5EF4-FFF2-40B4-BE49-F238E27FC236}">
                <a16:creationId xmlns:a16="http://schemas.microsoft.com/office/drawing/2014/main" id="{D4899C4A-BB79-0CA5-45C4-654157ED6CFB}"/>
              </a:ext>
            </a:extLst>
          </p:cNvPr>
          <p:cNvSpPr/>
          <p:nvPr/>
        </p:nvSpPr>
        <p:spPr>
          <a:xfrm>
            <a:off x="498270" y="1073020"/>
            <a:ext cx="2616415" cy="5396279"/>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DA4E2E5-FF50-4AD4-D125-737873C7B7CC}"/>
              </a:ext>
            </a:extLst>
          </p:cNvPr>
          <p:cNvSpPr txBox="1">
            <a:spLocks/>
          </p:cNvSpPr>
          <p:nvPr/>
        </p:nvSpPr>
        <p:spPr>
          <a:xfrm>
            <a:off x="964802" y="1073020"/>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ZH1069</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12" name="テキスト ボックス 11">
            <a:extLst>
              <a:ext uri="{FF2B5EF4-FFF2-40B4-BE49-F238E27FC236}">
                <a16:creationId xmlns:a16="http://schemas.microsoft.com/office/drawing/2014/main" id="{47B3C6A8-8570-3365-D815-D1CA081AEA88}"/>
              </a:ext>
            </a:extLst>
          </p:cNvPr>
          <p:cNvSpPr txBox="1"/>
          <p:nvPr/>
        </p:nvSpPr>
        <p:spPr>
          <a:xfrm>
            <a:off x="572044" y="4218015"/>
            <a:ext cx="2468865" cy="1015663"/>
          </a:xfrm>
          <a:prstGeom prst="rect">
            <a:avLst/>
          </a:prstGeom>
          <a:noFill/>
        </p:spPr>
        <p:txBody>
          <a:bodyPr wrap="square">
            <a:spAutoFit/>
          </a:bodyPr>
          <a:lstStyle/>
          <a:p>
            <a:pPr lvl="0" eaLnBrk="0" fontAlgn="base" hangingPunct="0">
              <a:spcBef>
                <a:spcPct val="0"/>
              </a:spcBef>
              <a:spcAft>
                <a:spcPct val="0"/>
              </a:spcAft>
            </a:pPr>
            <a:r>
              <a:rPr kumimoji="0" lang="en-US" altLang="ja-JP" sz="1200" b="1" dirty="0">
                <a:solidFill>
                  <a:schemeClr val="bg2">
                    <a:lumMod val="25000"/>
                  </a:schemeClr>
                </a:solidFill>
                <a:latin typeface="Arial" panose="020B0604020202020204" pitchFamily="34" charset="0"/>
              </a:rPr>
              <a:t>【</a:t>
            </a:r>
            <a:r>
              <a:rPr kumimoji="0" lang="ja-JP" altLang="en-US" sz="1200" b="1" dirty="0">
                <a:solidFill>
                  <a:schemeClr val="bg2">
                    <a:lumMod val="25000"/>
                  </a:schemeClr>
                </a:solidFill>
                <a:latin typeface="Arial" panose="020B0604020202020204" pitchFamily="34" charset="0"/>
              </a:rPr>
              <a:t>サイズ</a:t>
            </a:r>
            <a:r>
              <a:rPr kumimoji="0" lang="en-US" altLang="ja-JP" sz="1200" b="1" dirty="0">
                <a:solidFill>
                  <a:schemeClr val="bg2">
                    <a:lumMod val="25000"/>
                  </a:schemeClr>
                </a:solidFill>
                <a:latin typeface="Arial" panose="020B0604020202020204" pitchFamily="34" charset="0"/>
              </a:rPr>
              <a:t>】</a:t>
            </a:r>
          </a:p>
          <a:p>
            <a:pPr lvl="0" eaLnBrk="0" fontAlgn="base" hangingPunct="0">
              <a:spcBef>
                <a:spcPct val="0"/>
              </a:spcBef>
              <a:spcAft>
                <a:spcPct val="0"/>
              </a:spcAft>
            </a:pPr>
            <a:r>
              <a:rPr kumimoji="0" lang="ja-JP" altLang="en-US" sz="1200" b="1" dirty="0">
                <a:solidFill>
                  <a:schemeClr val="bg2">
                    <a:lumMod val="25000"/>
                  </a:schemeClr>
                </a:solidFill>
                <a:latin typeface="Arial" panose="020B0604020202020204" pitchFamily="34" charset="0"/>
              </a:rPr>
              <a:t>ケース（本体）　　　：</a:t>
            </a:r>
            <a:r>
              <a:rPr kumimoji="0" lang="en-US" altLang="ja-JP" sz="1200" b="1" dirty="0">
                <a:solidFill>
                  <a:schemeClr val="bg2">
                    <a:lumMod val="25000"/>
                  </a:schemeClr>
                </a:solidFill>
                <a:latin typeface="Arial" panose="020B0604020202020204" pitchFamily="34" charset="0"/>
              </a:rPr>
              <a:t>33㎜</a:t>
            </a:r>
          </a:p>
          <a:p>
            <a:pPr lvl="0" eaLnBrk="0" fontAlgn="base" hangingPunct="0">
              <a:spcBef>
                <a:spcPct val="0"/>
              </a:spcBef>
              <a:spcAft>
                <a:spcPct val="0"/>
              </a:spcAft>
            </a:pPr>
            <a:r>
              <a:rPr kumimoji="0" lang="ja-JP" altLang="ja-JP" sz="1200" b="1" dirty="0">
                <a:solidFill>
                  <a:schemeClr val="bg2">
                    <a:lumMod val="25000"/>
                  </a:schemeClr>
                </a:solidFill>
                <a:latin typeface="Arial" panose="020B0604020202020204" pitchFamily="34" charset="0"/>
              </a:rPr>
              <a:t>文字盤デザインサイズ：</a:t>
            </a:r>
            <a:r>
              <a:rPr kumimoji="0" lang="en-US" altLang="ja-JP" sz="1200" b="1" dirty="0">
                <a:solidFill>
                  <a:schemeClr val="bg2">
                    <a:lumMod val="25000"/>
                  </a:schemeClr>
                </a:solidFill>
                <a:latin typeface="Arial" panose="020B0604020202020204" pitchFamily="34" charset="0"/>
              </a:rPr>
              <a:t>26.5</a:t>
            </a:r>
            <a:r>
              <a:rPr kumimoji="0" lang="ja-JP" altLang="ja-JP" sz="1200" b="1" dirty="0">
                <a:solidFill>
                  <a:schemeClr val="bg2">
                    <a:lumMod val="25000"/>
                  </a:schemeClr>
                </a:solidFill>
                <a:latin typeface="Arial" panose="020B0604020202020204" pitchFamily="34" charset="0"/>
              </a:rPr>
              <a:t>㎜</a:t>
            </a:r>
          </a:p>
          <a:p>
            <a:pPr lvl="0" eaLnBrk="0" fontAlgn="base" hangingPunct="0">
              <a:spcBef>
                <a:spcPct val="0"/>
              </a:spcBef>
              <a:spcAft>
                <a:spcPct val="0"/>
              </a:spcAft>
            </a:pPr>
            <a:r>
              <a:rPr kumimoji="0" lang="ja-JP" altLang="ja-JP" sz="1200" b="1" dirty="0">
                <a:solidFill>
                  <a:schemeClr val="bg2">
                    <a:lumMod val="25000"/>
                  </a:schemeClr>
                </a:solidFill>
                <a:latin typeface="Arial" panose="020B0604020202020204" pitchFamily="34" charset="0"/>
              </a:rPr>
              <a:t>全長</a:t>
            </a:r>
            <a:r>
              <a:rPr kumimoji="0" lang="ja-JP" altLang="en-US" sz="1200" b="1" dirty="0">
                <a:solidFill>
                  <a:schemeClr val="bg2">
                    <a:lumMod val="25000"/>
                  </a:schemeClr>
                </a:solidFill>
                <a:latin typeface="Arial" panose="020B0604020202020204" pitchFamily="34" charset="0"/>
              </a:rPr>
              <a:t>　　　　　　　　</a:t>
            </a:r>
            <a:r>
              <a:rPr kumimoji="0" lang="ja-JP" altLang="ja-JP" sz="1200" b="1" dirty="0">
                <a:solidFill>
                  <a:schemeClr val="bg2">
                    <a:lumMod val="25000"/>
                  </a:schemeClr>
                </a:solidFill>
                <a:latin typeface="Arial" panose="020B0604020202020204" pitchFamily="34" charset="0"/>
              </a:rPr>
              <a:t>：2</a:t>
            </a:r>
            <a:r>
              <a:rPr kumimoji="0" lang="en-US" altLang="ja-JP" sz="1200" b="1" dirty="0">
                <a:solidFill>
                  <a:schemeClr val="bg2">
                    <a:lumMod val="25000"/>
                  </a:schemeClr>
                </a:solidFill>
                <a:latin typeface="Arial" panose="020B0604020202020204" pitchFamily="34" charset="0"/>
              </a:rPr>
              <a:t>29</a:t>
            </a:r>
            <a:r>
              <a:rPr kumimoji="0" lang="ja-JP" altLang="ja-JP" sz="1200" b="1" dirty="0">
                <a:solidFill>
                  <a:schemeClr val="bg2">
                    <a:lumMod val="25000"/>
                  </a:schemeClr>
                </a:solidFill>
                <a:latin typeface="Arial" panose="020B0604020202020204" pitchFamily="34" charset="0"/>
              </a:rPr>
              <a:t>㎜</a:t>
            </a:r>
          </a:p>
          <a:p>
            <a:pPr lvl="0" eaLnBrk="0" fontAlgn="base" hangingPunct="0">
              <a:spcBef>
                <a:spcPct val="0"/>
              </a:spcBef>
              <a:spcAft>
                <a:spcPct val="0"/>
              </a:spcAft>
            </a:pPr>
            <a:r>
              <a:rPr kumimoji="0" lang="ja-JP" altLang="en-US" sz="1200" b="1" dirty="0">
                <a:solidFill>
                  <a:schemeClr val="bg2">
                    <a:lumMod val="25000"/>
                  </a:schemeClr>
                </a:solidFill>
                <a:latin typeface="Arial" panose="020B0604020202020204" pitchFamily="34" charset="0"/>
              </a:rPr>
              <a:t>バンド幅　　　　　　</a:t>
            </a:r>
            <a:r>
              <a:rPr kumimoji="0" lang="ja-JP" altLang="ja-JP" sz="1200" b="1" dirty="0">
                <a:solidFill>
                  <a:schemeClr val="bg2">
                    <a:lumMod val="25000"/>
                  </a:schemeClr>
                </a:solidFill>
                <a:latin typeface="Arial" panose="020B0604020202020204" pitchFamily="34" charset="0"/>
              </a:rPr>
              <a:t>：</a:t>
            </a:r>
            <a:r>
              <a:rPr kumimoji="0" lang="en-US" altLang="ja-JP" sz="1200" b="1" dirty="0">
                <a:solidFill>
                  <a:schemeClr val="bg2">
                    <a:lumMod val="25000"/>
                  </a:schemeClr>
                </a:solidFill>
                <a:latin typeface="Arial" panose="020B0604020202020204" pitchFamily="34" charset="0"/>
              </a:rPr>
              <a:t>16</a:t>
            </a:r>
            <a:r>
              <a:rPr kumimoji="0" lang="ja-JP" altLang="ja-JP" sz="1200" b="1" dirty="0">
                <a:solidFill>
                  <a:schemeClr val="bg2">
                    <a:lumMod val="25000"/>
                  </a:schemeClr>
                </a:solidFill>
                <a:latin typeface="Arial" panose="020B0604020202020204" pitchFamily="34" charset="0"/>
              </a:rPr>
              <a:t>㎜</a:t>
            </a:r>
            <a:endParaRPr kumimoji="0" lang="en-US" altLang="ja-JP" sz="1200" b="1" dirty="0">
              <a:solidFill>
                <a:schemeClr val="bg2">
                  <a:lumMod val="25000"/>
                </a:schemeClr>
              </a:solidFill>
              <a:latin typeface="Arial" panose="020B0604020202020204" pitchFamily="34" charset="0"/>
            </a:endParaRPr>
          </a:p>
        </p:txBody>
      </p:sp>
      <p:graphicFrame>
        <p:nvGraphicFramePr>
          <p:cNvPr id="29" name="表 28">
            <a:extLst>
              <a:ext uri="{FF2B5EF4-FFF2-40B4-BE49-F238E27FC236}">
                <a16:creationId xmlns:a16="http://schemas.microsoft.com/office/drawing/2014/main" id="{9FBC45DE-F34B-A35B-3004-3A2BBA024B2B}"/>
              </a:ext>
            </a:extLst>
          </p:cNvPr>
          <p:cNvGraphicFramePr>
            <a:graphicFrameLocks noGrp="1"/>
          </p:cNvGraphicFramePr>
          <p:nvPr>
            <p:extLst>
              <p:ext uri="{D42A27DB-BD31-4B8C-83A1-F6EECF244321}">
                <p14:modId xmlns:p14="http://schemas.microsoft.com/office/powerpoint/2010/main" val="1468243200"/>
              </p:ext>
            </p:extLst>
          </p:nvPr>
        </p:nvGraphicFramePr>
        <p:xfrm>
          <a:off x="3250178" y="1110189"/>
          <a:ext cx="2616415" cy="2819868"/>
        </p:xfrm>
        <a:graphic>
          <a:graphicData uri="http://schemas.openxmlformats.org/drawingml/2006/table">
            <a:tbl>
              <a:tblPr firstRow="1" bandRow="1"/>
              <a:tblGrid>
                <a:gridCol w="1134587">
                  <a:extLst>
                    <a:ext uri="{9D8B030D-6E8A-4147-A177-3AD203B41FA5}">
                      <a16:colId xmlns:a16="http://schemas.microsoft.com/office/drawing/2014/main" val="20000"/>
                    </a:ext>
                  </a:extLst>
                </a:gridCol>
                <a:gridCol w="1481828">
                  <a:extLst>
                    <a:ext uri="{9D8B030D-6E8A-4147-A177-3AD203B41FA5}">
                      <a16:colId xmlns:a16="http://schemas.microsoft.com/office/drawing/2014/main" val="20001"/>
                    </a:ext>
                  </a:extLst>
                </a:gridCol>
              </a:tblGrid>
              <a:tr h="366419">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1500" b="0" dirty="0">
                          <a:solidFill>
                            <a:schemeClr val="tx1"/>
                          </a:solidFill>
                          <a:latin typeface="Noto Serif JP SemiBold" panose="02020200000000000000" pitchFamily="18" charset="-128"/>
                          <a:ea typeface="Noto Serif JP SemiBold" panose="02020200000000000000" pitchFamily="18" charset="-128"/>
                        </a:rPr>
                        <a:t>単価</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393914">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15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1500" b="0" kern="0" dirty="0">
                          <a:solidFill>
                            <a:schemeClr val="tx1"/>
                          </a:solidFill>
                          <a:latin typeface="Noto Serif JP SemiBold" panose="02020200000000000000" pitchFamily="18" charset="-128"/>
                          <a:ea typeface="Noto Serif JP SemiBold" panose="02020200000000000000" pitchFamily="18" charset="-128"/>
                        </a:rPr>
                        <a:t>1,220</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15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3914">
                <a:tc>
                  <a:txBody>
                    <a:bodyPr/>
                    <a:lstStyle/>
                    <a:p>
                      <a:r>
                        <a:rPr kumimoji="1" lang="en-US" altLang="ja-JP"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300</a:t>
                      </a:r>
                      <a:r>
                        <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960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12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r h="457413">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800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rgbClr val="FF0000"/>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600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1" kern="0" dirty="0">
                        <a:solidFill>
                          <a:schemeClr val="tx1"/>
                        </a:solidFill>
                        <a:latin typeface="Noto Sans JP Black" panose="020B0200000000000000" pitchFamily="50" charset="-128"/>
                        <a:ea typeface="Noto Sans JP Black" panose="020B0200000000000000" pitchFamily="50"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736">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5000</a:t>
                      </a:r>
                      <a:r>
                        <a:rPr kumimoji="1" lang="ja-JP" altLang="en-US" sz="13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11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550</a:t>
                      </a:r>
                      <a:r>
                        <a:rPr kumimoji="1" lang="ja-JP" altLang="en-US" sz="15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ja-JP" altLang="en-US" sz="11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4484938"/>
                  </a:ext>
                </a:extLst>
              </a:tr>
              <a:tr h="40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10000</a:t>
                      </a:r>
                      <a:r>
                        <a:rPr kumimoji="1" lang="ja-JP" altLang="en-US"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r>
                        <a:rPr kumimoji="1" lang="ja-JP" altLang="en-US" sz="12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以上</a:t>
                      </a:r>
                      <a:endParaRPr kumimoji="1" lang="ja-JP" altLang="en-US" sz="15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a:lnSpc>
                          <a:spcPts val="1700"/>
                        </a:lnSpc>
                      </a:pPr>
                      <a:r>
                        <a:rPr lang="ja-JP" altLang="en-US" sz="1100" b="0" kern="0" dirty="0">
                          <a:solidFill>
                            <a:schemeClr val="tx1"/>
                          </a:solidFill>
                          <a:latin typeface="Noto Serif JP SemiBold" panose="02020200000000000000" pitchFamily="18" charset="-128"/>
                          <a:ea typeface="Noto Serif JP SemiBold" panose="02020200000000000000" pitchFamily="18" charset="-128"/>
                        </a:rPr>
                        <a:t>　　　</a:t>
                      </a:r>
                      <a:r>
                        <a:rPr lang="ja-JP" altLang="en-US" sz="1500" b="0" kern="0" dirty="0">
                          <a:solidFill>
                            <a:schemeClr val="tx1"/>
                          </a:solidFill>
                          <a:latin typeface="Noto Serif JP SemiBold" panose="02020200000000000000" pitchFamily="18" charset="-128"/>
                          <a:ea typeface="Noto Serif JP SemiBold" panose="02020200000000000000" pitchFamily="18" charset="-128"/>
                        </a:rPr>
                        <a:t>要相談</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9850715"/>
                  </a:ext>
                </a:extLst>
              </a:tr>
            </a:tbl>
          </a:graphicData>
        </a:graphic>
      </p:graphicFrame>
      <p:sp>
        <p:nvSpPr>
          <p:cNvPr id="31" name="テキスト ボックス 30">
            <a:extLst>
              <a:ext uri="{FF2B5EF4-FFF2-40B4-BE49-F238E27FC236}">
                <a16:creationId xmlns:a16="http://schemas.microsoft.com/office/drawing/2014/main" id="{25B9D5DD-E9AD-79CB-CEFC-4E48117D499D}"/>
              </a:ext>
            </a:extLst>
          </p:cNvPr>
          <p:cNvSpPr txBox="1"/>
          <p:nvPr/>
        </p:nvSpPr>
        <p:spPr>
          <a:xfrm>
            <a:off x="4353636" y="3934712"/>
            <a:ext cx="1532935" cy="261610"/>
          </a:xfrm>
          <a:prstGeom prst="rect">
            <a:avLst/>
          </a:prstGeom>
          <a:noFill/>
        </p:spPr>
        <p:txBody>
          <a:bodyPr wrap="square">
            <a:spAutoFit/>
          </a:bodyPr>
          <a:lstStyle/>
          <a:p>
            <a:r>
              <a:rPr lang="en-US" altLang="ja-JP" sz="1050" b="1" kern="0" dirty="0">
                <a:solidFill>
                  <a:srgbClr val="FF0000"/>
                </a:solidFill>
                <a:latin typeface="Noto Sans JP Black" panose="020B0200000000000000" pitchFamily="50" charset="-128"/>
                <a:ea typeface="Noto Sans JP Black" panose="020B0200000000000000" pitchFamily="50" charset="-128"/>
              </a:rPr>
              <a:t>※</a:t>
            </a:r>
            <a:r>
              <a:rPr lang="ja-JP" altLang="en-US" sz="1050" b="1" kern="0" dirty="0">
                <a:solidFill>
                  <a:srgbClr val="FF0000"/>
                </a:solidFill>
                <a:latin typeface="Noto Sans JP Black" panose="020B0200000000000000" pitchFamily="50" charset="-128"/>
                <a:ea typeface="Noto Sans JP Black" panose="020B0200000000000000" pitchFamily="50" charset="-128"/>
              </a:rPr>
              <a:t>物価・為替変動あり</a:t>
            </a:r>
            <a:endParaRPr lang="ja-JP" altLang="en-US" sz="1050" dirty="0">
              <a:solidFill>
                <a:srgbClr val="FF0000"/>
              </a:solidFill>
            </a:endParaRPr>
          </a:p>
        </p:txBody>
      </p:sp>
      <p:sp>
        <p:nvSpPr>
          <p:cNvPr id="32" name="四角形: 角を丸くする 31">
            <a:extLst>
              <a:ext uri="{FF2B5EF4-FFF2-40B4-BE49-F238E27FC236}">
                <a16:creationId xmlns:a16="http://schemas.microsoft.com/office/drawing/2014/main" id="{2A18191B-D0EB-A007-520F-1666153FC5E4}"/>
              </a:ext>
            </a:extLst>
          </p:cNvPr>
          <p:cNvSpPr/>
          <p:nvPr/>
        </p:nvSpPr>
        <p:spPr>
          <a:xfrm>
            <a:off x="3192807" y="4506772"/>
            <a:ext cx="2616415" cy="1962527"/>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ABFB000C-59AE-98E6-939C-E2077D2FFB0E}"/>
              </a:ext>
            </a:extLst>
          </p:cNvPr>
          <p:cNvSpPr txBox="1"/>
          <p:nvPr/>
        </p:nvSpPr>
        <p:spPr>
          <a:xfrm>
            <a:off x="3227521" y="4603680"/>
            <a:ext cx="2468865" cy="138499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200" b="1" i="0" u="none" strike="noStrike" cap="none" normalizeH="0" baseline="0" dirty="0">
                <a:ln>
                  <a:noFill/>
                </a:ln>
                <a:solidFill>
                  <a:schemeClr val="bg2">
                    <a:lumMod val="25000"/>
                  </a:schemeClr>
                </a:solidFill>
                <a:effectLst/>
                <a:latin typeface="Arial" panose="020B0604020202020204" pitchFamily="34" charset="0"/>
              </a:rPr>
              <a:t>製作シチュエーション</a:t>
            </a:r>
            <a:r>
              <a:rPr kumimoji="0" lang="en-US" altLang="ja-JP" sz="120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dirty="0">
                <a:solidFill>
                  <a:schemeClr val="bg2">
                    <a:lumMod val="25000"/>
                  </a:schemeClr>
                </a:solidFill>
                <a:latin typeface="Arial" panose="020B0604020202020204" pitchFamily="34" charset="0"/>
              </a:rPr>
              <a:t>キャンペーン用、アーティストグッズ、キャラクターグッズなど、文字盤だけではなく全体的にデザインする事ができるので、</a:t>
            </a:r>
            <a:r>
              <a:rPr kumimoji="0" lang="en-US" altLang="ja-JP" sz="1200" b="1" dirty="0">
                <a:solidFill>
                  <a:schemeClr val="bg2">
                    <a:lumMod val="25000"/>
                  </a:schemeClr>
                </a:solidFill>
                <a:latin typeface="Arial" panose="020B0604020202020204" pitchFamily="34" charset="0"/>
              </a:rPr>
              <a:t>1</a:t>
            </a:r>
            <a:r>
              <a:rPr kumimoji="0" lang="ja-JP" altLang="en-US" sz="1200" b="1" dirty="0">
                <a:solidFill>
                  <a:schemeClr val="bg2">
                    <a:lumMod val="25000"/>
                  </a:schemeClr>
                </a:solidFill>
                <a:latin typeface="Arial" panose="020B0604020202020204" pitchFamily="34" charset="0"/>
              </a:rPr>
              <a:t>本のアート作品として製作が可能となります。</a:t>
            </a:r>
            <a:endParaRPr kumimoji="0" lang="en-US" altLang="ja-JP" sz="1200" b="1" dirty="0">
              <a:solidFill>
                <a:schemeClr val="bg2">
                  <a:lumMod val="25000"/>
                </a:schemeClr>
              </a:solidFill>
              <a:latin typeface="Arial" panose="020B0604020202020204" pitchFamily="34" charset="0"/>
            </a:endParaRPr>
          </a:p>
        </p:txBody>
      </p:sp>
      <p:sp>
        <p:nvSpPr>
          <p:cNvPr id="3" name="四角形: 角を丸くする 2">
            <a:extLst>
              <a:ext uri="{FF2B5EF4-FFF2-40B4-BE49-F238E27FC236}">
                <a16:creationId xmlns:a16="http://schemas.microsoft.com/office/drawing/2014/main" id="{5FEE747C-B691-0173-D25F-D6F2670FD293}"/>
              </a:ext>
            </a:extLst>
          </p:cNvPr>
          <p:cNvSpPr/>
          <p:nvPr/>
        </p:nvSpPr>
        <p:spPr>
          <a:xfrm>
            <a:off x="6068008" y="3809452"/>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四角形: 角を丸くする 4">
            <a:extLst>
              <a:ext uri="{FF2B5EF4-FFF2-40B4-BE49-F238E27FC236}">
                <a16:creationId xmlns:a16="http://schemas.microsoft.com/office/drawing/2014/main" id="{D7CB8470-3C00-478B-C779-E41F6AB45B73}"/>
              </a:ext>
            </a:extLst>
          </p:cNvPr>
          <p:cNvSpPr/>
          <p:nvPr/>
        </p:nvSpPr>
        <p:spPr>
          <a:xfrm>
            <a:off x="6071272" y="1052686"/>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9" name="四角形: 角を丸くする 8">
            <a:extLst>
              <a:ext uri="{FF2B5EF4-FFF2-40B4-BE49-F238E27FC236}">
                <a16:creationId xmlns:a16="http://schemas.microsoft.com/office/drawing/2014/main" id="{8F07BA3E-6A47-FE52-903A-3FFAE995AF7A}"/>
              </a:ext>
            </a:extLst>
          </p:cNvPr>
          <p:cNvSpPr/>
          <p:nvPr/>
        </p:nvSpPr>
        <p:spPr>
          <a:xfrm>
            <a:off x="8940113" y="3767380"/>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FD918F65-F31D-7AA7-58A3-5ECCB138839F}"/>
              </a:ext>
            </a:extLst>
          </p:cNvPr>
          <p:cNvSpPr/>
          <p:nvPr/>
        </p:nvSpPr>
        <p:spPr>
          <a:xfrm>
            <a:off x="8940113" y="1052686"/>
            <a:ext cx="2727495" cy="264291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2FA1354-5FAD-3BCF-BF42-48904F5067F4}"/>
              </a:ext>
            </a:extLst>
          </p:cNvPr>
          <p:cNvSpPr txBox="1"/>
          <p:nvPr/>
        </p:nvSpPr>
        <p:spPr>
          <a:xfrm>
            <a:off x="6084426" y="2443100"/>
            <a:ext cx="1426718" cy="10618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ブラック</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文字盤</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バンド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シルク印刷</a:t>
            </a:r>
            <a:r>
              <a:rPr kumimoji="0" lang="en-US" altLang="ja-JP" sz="1050" b="1" dirty="0">
                <a:solidFill>
                  <a:schemeClr val="bg2">
                    <a:lumMod val="25000"/>
                  </a:schemeClr>
                </a:solidFill>
                <a:latin typeface="Arial" panose="020B0604020202020204" pitchFamily="34" charset="0"/>
              </a:rPr>
              <a:t>2</a:t>
            </a:r>
            <a:r>
              <a:rPr kumimoji="0" lang="ja-JP" altLang="en-US" sz="1050" b="1" dirty="0">
                <a:solidFill>
                  <a:schemeClr val="bg2">
                    <a:lumMod val="25000"/>
                  </a:schemeClr>
                </a:solidFill>
                <a:latin typeface="Arial" panose="020B0604020202020204" pitchFamily="34" charset="0"/>
              </a:rPr>
              <a:t>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p:txBody>
      </p:sp>
      <p:sp>
        <p:nvSpPr>
          <p:cNvPr id="21" name="テキスト ボックス 20">
            <a:extLst>
              <a:ext uri="{FF2B5EF4-FFF2-40B4-BE49-F238E27FC236}">
                <a16:creationId xmlns:a16="http://schemas.microsoft.com/office/drawing/2014/main" id="{CB9BA408-7968-D189-CBB8-783B7239DE64}"/>
              </a:ext>
            </a:extLst>
          </p:cNvPr>
          <p:cNvSpPr txBox="1"/>
          <p:nvPr/>
        </p:nvSpPr>
        <p:spPr>
          <a:xfrm>
            <a:off x="8940113" y="2443100"/>
            <a:ext cx="1426718" cy="1061829"/>
          </a:xfrm>
          <a:prstGeom prst="rect">
            <a:avLst/>
          </a:prstGeom>
          <a:noFill/>
        </p:spPr>
        <p:txBody>
          <a:bodyPr wrap="square">
            <a:spAutoFit/>
          </a:bodyPr>
          <a:lstStyle/>
          <a:p>
            <a:pPr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緑</a:t>
            </a:r>
            <a:endParaRPr kumimoji="0" lang="en-US" altLang="ja-JP" sz="1050" b="1" dirty="0">
              <a:solidFill>
                <a:schemeClr val="bg2">
                  <a:lumMod val="25000"/>
                </a:schemeClr>
              </a:solidFill>
              <a:latin typeface="Arial" panose="020B0604020202020204" pitchFamily="34" charset="0"/>
            </a:endParaRPr>
          </a:p>
          <a:p>
            <a:pPr eaLnBrk="0" fontAlgn="base" hangingPunct="0">
              <a:spcBef>
                <a:spcPct val="0"/>
              </a:spcBef>
              <a:spcAft>
                <a:spcPct val="0"/>
              </a:spcAft>
            </a:pP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特色製作</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シルク</a:t>
            </a:r>
            <a:r>
              <a:rPr kumimoji="0" lang="en-US" altLang="ja-JP" sz="1050" b="1" dirty="0">
                <a:solidFill>
                  <a:schemeClr val="bg2">
                    <a:lumMod val="25000"/>
                  </a:schemeClr>
                </a:solidFill>
                <a:latin typeface="Arial" panose="020B0604020202020204" pitchFamily="34" charset="0"/>
              </a:rPr>
              <a:t>1</a:t>
            </a:r>
            <a:r>
              <a:rPr kumimoji="0" lang="ja-JP" altLang="en-US" sz="1050" b="1" dirty="0">
                <a:solidFill>
                  <a:schemeClr val="bg2">
                    <a:lumMod val="25000"/>
                  </a:schemeClr>
                </a:solidFill>
                <a:latin typeface="Arial" panose="020B0604020202020204" pitchFamily="34" charset="0"/>
              </a:rPr>
              <a:t>色</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ループに印刷</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等</a:t>
            </a:r>
            <a:endParaRPr kumimoji="0" lang="en-US" altLang="ja-JP" sz="1050" b="1" dirty="0">
              <a:solidFill>
                <a:schemeClr val="bg2">
                  <a:lumMod val="25000"/>
                </a:schemeClr>
              </a:solidFill>
              <a:latin typeface="Arial" panose="020B0604020202020204" pitchFamily="34" charset="0"/>
            </a:endParaRPr>
          </a:p>
        </p:txBody>
      </p:sp>
      <p:sp>
        <p:nvSpPr>
          <p:cNvPr id="22" name="テキスト ボックス 21">
            <a:extLst>
              <a:ext uri="{FF2B5EF4-FFF2-40B4-BE49-F238E27FC236}">
                <a16:creationId xmlns:a16="http://schemas.microsoft.com/office/drawing/2014/main" id="{F02B6DCE-8DAB-2A58-8A08-F960E6EC79B7}"/>
              </a:ext>
            </a:extLst>
          </p:cNvPr>
          <p:cNvSpPr txBox="1"/>
          <p:nvPr/>
        </p:nvSpPr>
        <p:spPr>
          <a:xfrm>
            <a:off x="6096000" y="5255603"/>
            <a:ext cx="1426718" cy="1061829"/>
          </a:xfrm>
          <a:prstGeom prst="rect">
            <a:avLst/>
          </a:prstGeom>
          <a:noFill/>
        </p:spPr>
        <p:txBody>
          <a:bodyPr wrap="square">
            <a:spAutoFit/>
          </a:bodyPr>
          <a:lstStyle/>
          <a:p>
            <a:pPr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透明</a:t>
            </a:r>
            <a:endParaRPr kumimoji="0" lang="en-US" altLang="ja-JP" sz="1050" b="1" dirty="0">
              <a:solidFill>
                <a:schemeClr val="bg2">
                  <a:lumMod val="25000"/>
                </a:schemeClr>
              </a:solidFill>
              <a:latin typeface="Arial" panose="020B0604020202020204" pitchFamily="34" charset="0"/>
            </a:endParaRPr>
          </a:p>
          <a:p>
            <a:pPr eaLnBrk="0" fontAlgn="base" hangingPunct="0">
              <a:spcBef>
                <a:spcPct val="0"/>
              </a:spcBef>
              <a:spcAft>
                <a:spcPct val="0"/>
              </a:spcAft>
            </a:pP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文字盤</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バンド</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dirty="0">
                <a:solidFill>
                  <a:schemeClr val="bg2">
                    <a:lumMod val="25000"/>
                  </a:schemeClr>
                </a:solidFill>
                <a:latin typeface="Arial" panose="020B0604020202020204" pitchFamily="34" charset="0"/>
              </a:rPr>
              <a:t>インクジェット印刷</a:t>
            </a:r>
            <a:endParaRPr kumimoji="0" lang="en-US" altLang="ja-JP" sz="1050" b="1" dirty="0">
              <a:solidFill>
                <a:schemeClr val="bg2">
                  <a:lumMod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等</a:t>
            </a:r>
            <a:endParaRPr kumimoji="0" lang="en-US" altLang="ja-JP" sz="1050" b="1" i="0" u="none" strike="noStrike" cap="none" normalizeH="0" baseline="0" dirty="0">
              <a:ln>
                <a:noFill/>
              </a:ln>
              <a:solidFill>
                <a:schemeClr val="bg2">
                  <a:lumMod val="25000"/>
                </a:schemeClr>
              </a:solidFill>
              <a:effectLst/>
              <a:latin typeface="Arial" panose="020B0604020202020204" pitchFamily="34" charset="0"/>
            </a:endParaRPr>
          </a:p>
        </p:txBody>
      </p:sp>
      <p:sp>
        <p:nvSpPr>
          <p:cNvPr id="23" name="テキスト ボックス 22">
            <a:extLst>
              <a:ext uri="{FF2B5EF4-FFF2-40B4-BE49-F238E27FC236}">
                <a16:creationId xmlns:a16="http://schemas.microsoft.com/office/drawing/2014/main" id="{46B1C550-C837-DF13-A270-D33FAC2F5489}"/>
              </a:ext>
            </a:extLst>
          </p:cNvPr>
          <p:cNvSpPr txBox="1"/>
          <p:nvPr/>
        </p:nvSpPr>
        <p:spPr>
          <a:xfrm>
            <a:off x="8940113" y="5303474"/>
            <a:ext cx="1426718" cy="1061829"/>
          </a:xfrm>
          <a:prstGeom prst="rect">
            <a:avLst/>
          </a:prstGeom>
          <a:noFill/>
        </p:spPr>
        <p:txBody>
          <a:bodyPr wrap="square">
            <a:spAutoFit/>
          </a:bodyPr>
          <a:lstStyle/>
          <a:p>
            <a:pPr eaLnBrk="0" fontAlgn="base" hangingPunct="0">
              <a:spcBef>
                <a:spcPct val="0"/>
              </a:spcBef>
              <a:spcAft>
                <a:spcPct val="0"/>
              </a:spcAft>
            </a:pP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白（バンド透明</a:t>
            </a:r>
            <a:r>
              <a:rPr kumimoji="0" lang="ja-JP" altLang="en-US" sz="1050" b="1" dirty="0">
                <a:solidFill>
                  <a:schemeClr val="bg2">
                    <a:lumMod val="25000"/>
                  </a:schemeClr>
                </a:solidFill>
                <a:latin typeface="Arial" panose="020B0604020202020204" pitchFamily="34" charset="0"/>
              </a:rPr>
              <a:t>）</a:t>
            </a:r>
            <a:endParaRPr kumimoji="0" lang="en-US" altLang="ja-JP" sz="1050" b="1" dirty="0">
              <a:solidFill>
                <a:schemeClr val="bg2">
                  <a:lumMod val="25000"/>
                </a:schemeClr>
              </a:solidFill>
              <a:latin typeface="Arial" panose="020B0604020202020204" pitchFamily="34" charset="0"/>
            </a:endParaRPr>
          </a:p>
          <a:p>
            <a:pPr eaLnBrk="0" fontAlgn="base" hangingPunct="0">
              <a:spcBef>
                <a:spcPct val="0"/>
              </a:spcBef>
              <a:spcAft>
                <a:spcPct val="0"/>
              </a:spcAft>
            </a:pP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r>
              <a:rPr kumimoji="0" lang="ja-JP" altLang="en-US" sz="1050" b="1" i="0" u="none" strike="noStrike" cap="none" normalizeH="0" baseline="0" dirty="0">
                <a:ln>
                  <a:noFill/>
                </a:ln>
                <a:solidFill>
                  <a:schemeClr val="bg2">
                    <a:lumMod val="25000"/>
                  </a:schemeClr>
                </a:solidFill>
                <a:effectLst/>
                <a:latin typeface="Arial" panose="020B0604020202020204" pitchFamily="34" charset="0"/>
              </a:rPr>
              <a:t>カスタマイズ</a:t>
            </a:r>
            <a:r>
              <a:rPr kumimoji="0" lang="en-US" altLang="ja-JP" sz="1050" b="1" i="0" u="none" strike="noStrike" cap="none" normalizeH="0" baseline="0" dirty="0">
                <a:ln>
                  <a:noFill/>
                </a:ln>
                <a:solidFill>
                  <a:schemeClr val="bg2">
                    <a:lumMod val="25000"/>
                  </a:schemeClr>
                </a:solidFill>
                <a:effectLst/>
                <a:latin typeface="Arial" panose="020B0604020202020204" pitchFamily="34" charset="0"/>
              </a:rPr>
              <a:t>】</a:t>
            </a:r>
          </a:p>
          <a:p>
            <a:pPr lvl="0"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文字盤</a:t>
            </a:r>
            <a:endParaRPr kumimoji="0" lang="en-US" altLang="ja-JP" sz="1050" b="1" dirty="0">
              <a:solidFill>
                <a:schemeClr val="bg2">
                  <a:lumMod val="25000"/>
                </a:schemeClr>
              </a:solidFill>
              <a:latin typeface="Arial" panose="020B0604020202020204" pitchFamily="34" charset="0"/>
            </a:endParaRPr>
          </a:p>
          <a:p>
            <a:pPr lvl="0"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バンド</a:t>
            </a:r>
            <a:endParaRPr kumimoji="0" lang="en-US" altLang="ja-JP" sz="1050" b="1" dirty="0">
              <a:solidFill>
                <a:schemeClr val="bg2">
                  <a:lumMod val="25000"/>
                </a:schemeClr>
              </a:solidFill>
              <a:latin typeface="Arial" panose="020B0604020202020204" pitchFamily="34" charset="0"/>
            </a:endParaRPr>
          </a:p>
          <a:p>
            <a:pPr lvl="0"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インクジェット印刷</a:t>
            </a:r>
            <a:endParaRPr kumimoji="0" lang="en-US" altLang="ja-JP" sz="1050" b="1" dirty="0">
              <a:solidFill>
                <a:schemeClr val="bg2">
                  <a:lumMod val="25000"/>
                </a:schemeClr>
              </a:solidFill>
              <a:latin typeface="Arial" panose="020B0604020202020204" pitchFamily="34" charset="0"/>
            </a:endParaRPr>
          </a:p>
          <a:p>
            <a:pPr lvl="0" eaLnBrk="0" fontAlgn="base" hangingPunct="0">
              <a:spcBef>
                <a:spcPct val="0"/>
              </a:spcBef>
              <a:spcAft>
                <a:spcPct val="0"/>
              </a:spcAft>
            </a:pPr>
            <a:r>
              <a:rPr kumimoji="0" lang="ja-JP" altLang="en-US" sz="1050" b="1" dirty="0">
                <a:solidFill>
                  <a:schemeClr val="bg2">
                    <a:lumMod val="25000"/>
                  </a:schemeClr>
                </a:solidFill>
                <a:latin typeface="Arial" panose="020B0604020202020204" pitchFamily="34" charset="0"/>
              </a:rPr>
              <a:t>等</a:t>
            </a:r>
            <a:endParaRPr kumimoji="0" lang="en-US" altLang="ja-JP" sz="1050" b="1" dirty="0">
              <a:solidFill>
                <a:schemeClr val="bg2">
                  <a:lumMod val="25000"/>
                </a:schemeClr>
              </a:solidFill>
              <a:latin typeface="Arial" panose="020B0604020202020204" pitchFamily="34" charset="0"/>
            </a:endParaRPr>
          </a:p>
        </p:txBody>
      </p:sp>
      <p:graphicFrame>
        <p:nvGraphicFramePr>
          <p:cNvPr id="25" name="表 24">
            <a:extLst>
              <a:ext uri="{FF2B5EF4-FFF2-40B4-BE49-F238E27FC236}">
                <a16:creationId xmlns:a16="http://schemas.microsoft.com/office/drawing/2014/main" id="{C271BB7F-A54A-F83B-6243-22F829A97739}"/>
              </a:ext>
            </a:extLst>
          </p:cNvPr>
          <p:cNvGraphicFramePr>
            <a:graphicFrameLocks noGrp="1"/>
          </p:cNvGraphicFramePr>
          <p:nvPr>
            <p:extLst>
              <p:ext uri="{D42A27DB-BD31-4B8C-83A1-F6EECF244321}">
                <p14:modId xmlns:p14="http://schemas.microsoft.com/office/powerpoint/2010/main" val="835797913"/>
              </p:ext>
            </p:extLst>
          </p:nvPr>
        </p:nvGraphicFramePr>
        <p:xfrm>
          <a:off x="7413539" y="2599980"/>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800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1,230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2000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935</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26" name="表 25">
            <a:extLst>
              <a:ext uri="{FF2B5EF4-FFF2-40B4-BE49-F238E27FC236}">
                <a16:creationId xmlns:a16="http://schemas.microsoft.com/office/drawing/2014/main" id="{49247C16-A359-5D7A-34CB-4CE3962121FA}"/>
              </a:ext>
            </a:extLst>
          </p:cNvPr>
          <p:cNvGraphicFramePr>
            <a:graphicFrameLocks noGrp="1"/>
          </p:cNvGraphicFramePr>
          <p:nvPr>
            <p:extLst>
              <p:ext uri="{D42A27DB-BD31-4B8C-83A1-F6EECF244321}">
                <p14:modId xmlns:p14="http://schemas.microsoft.com/office/powerpoint/2010/main" val="1863002804"/>
              </p:ext>
            </p:extLst>
          </p:nvPr>
        </p:nvGraphicFramePr>
        <p:xfrm>
          <a:off x="10303859" y="2599980"/>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0"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820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5000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763</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27" name="表 26">
            <a:extLst>
              <a:ext uri="{FF2B5EF4-FFF2-40B4-BE49-F238E27FC236}">
                <a16:creationId xmlns:a16="http://schemas.microsoft.com/office/drawing/2014/main" id="{918F1833-31BA-CE2A-9DC7-C92B5770B4DD}"/>
              </a:ext>
            </a:extLst>
          </p:cNvPr>
          <p:cNvGraphicFramePr>
            <a:graphicFrameLocks noGrp="1"/>
          </p:cNvGraphicFramePr>
          <p:nvPr>
            <p:extLst>
              <p:ext uri="{D42A27DB-BD31-4B8C-83A1-F6EECF244321}">
                <p14:modId xmlns:p14="http://schemas.microsoft.com/office/powerpoint/2010/main" val="4073399373"/>
              </p:ext>
            </p:extLst>
          </p:nvPr>
        </p:nvGraphicFramePr>
        <p:xfrm>
          <a:off x="7413539" y="5356746"/>
          <a:ext cx="1279271" cy="836040"/>
        </p:xfrm>
        <a:graphic>
          <a:graphicData uri="http://schemas.openxmlformats.org/drawingml/2006/table">
            <a:tbl>
              <a:tblPr firstRow="1" bandRow="1"/>
              <a:tblGrid>
                <a:gridCol w="601457">
                  <a:extLst>
                    <a:ext uri="{9D8B030D-6E8A-4147-A177-3AD203B41FA5}">
                      <a16:colId xmlns:a16="http://schemas.microsoft.com/office/drawing/2014/main" val="20000"/>
                    </a:ext>
                  </a:extLst>
                </a:gridCol>
                <a:gridCol w="677814">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70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種</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2,500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100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種</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2,170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graphicFrame>
        <p:nvGraphicFramePr>
          <p:cNvPr id="28" name="表 27">
            <a:extLst>
              <a:ext uri="{FF2B5EF4-FFF2-40B4-BE49-F238E27FC236}">
                <a16:creationId xmlns:a16="http://schemas.microsoft.com/office/drawing/2014/main" id="{EA5704FC-F659-1CE8-DD85-6506A8A1AF30}"/>
              </a:ext>
            </a:extLst>
          </p:cNvPr>
          <p:cNvGraphicFramePr>
            <a:graphicFrameLocks noGrp="1"/>
          </p:cNvGraphicFramePr>
          <p:nvPr>
            <p:extLst>
              <p:ext uri="{D42A27DB-BD31-4B8C-83A1-F6EECF244321}">
                <p14:modId xmlns:p14="http://schemas.microsoft.com/office/powerpoint/2010/main" val="659235353"/>
              </p:ext>
            </p:extLst>
          </p:nvPr>
        </p:nvGraphicFramePr>
        <p:xfrm>
          <a:off x="10303859" y="5356746"/>
          <a:ext cx="1279271" cy="836040"/>
        </p:xfrm>
        <a:graphic>
          <a:graphicData uri="http://schemas.openxmlformats.org/drawingml/2006/table">
            <a:tbl>
              <a:tblPr firstRow="1" bandRow="1"/>
              <a:tblGrid>
                <a:gridCol w="554746">
                  <a:extLst>
                    <a:ext uri="{9D8B030D-6E8A-4147-A177-3AD203B41FA5}">
                      <a16:colId xmlns:a16="http://schemas.microsoft.com/office/drawing/2014/main" val="20000"/>
                    </a:ext>
                  </a:extLst>
                </a:gridCol>
                <a:gridCol w="724525">
                  <a:extLst>
                    <a:ext uri="{9D8B030D-6E8A-4147-A177-3AD203B41FA5}">
                      <a16:colId xmlns:a16="http://schemas.microsoft.com/office/drawing/2014/main" val="20001"/>
                    </a:ext>
                  </a:extLst>
                </a:gridCol>
              </a:tblGrid>
              <a:tr h="257853">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b="1" kern="1200">
                          <a:solidFill>
                            <a:schemeClr val="lt1"/>
                          </a:solidFill>
                          <a:latin typeface="HG丸ｺﾞｼｯｸM-PRO"/>
                          <a:ea typeface="HG丸ｺﾞｼｯｸM-PRO"/>
                        </a:defRPr>
                      </a:lvl1pPr>
                      <a:lvl2pPr marL="457200" algn="l" defTabSz="457200" rtl="0" eaLnBrk="1" latinLnBrk="0" hangingPunct="1">
                        <a:defRPr kumimoji="1" sz="1800" b="1" kern="1200">
                          <a:solidFill>
                            <a:schemeClr val="lt1"/>
                          </a:solidFill>
                          <a:latin typeface="HG丸ｺﾞｼｯｸM-PRO"/>
                          <a:ea typeface="HG丸ｺﾞｼｯｸM-PRO"/>
                        </a:defRPr>
                      </a:lvl2pPr>
                      <a:lvl3pPr marL="914400" algn="l" defTabSz="457200" rtl="0" eaLnBrk="1" latinLnBrk="0" hangingPunct="1">
                        <a:defRPr kumimoji="1" sz="1800" b="1" kern="1200">
                          <a:solidFill>
                            <a:schemeClr val="lt1"/>
                          </a:solidFill>
                          <a:latin typeface="HG丸ｺﾞｼｯｸM-PRO"/>
                          <a:ea typeface="HG丸ｺﾞｼｯｸM-PRO"/>
                        </a:defRPr>
                      </a:lvl3pPr>
                      <a:lvl4pPr marL="1371600" algn="l" defTabSz="457200" rtl="0" eaLnBrk="1" latinLnBrk="0" hangingPunct="1">
                        <a:defRPr kumimoji="1" sz="1800" b="1" kern="1200">
                          <a:solidFill>
                            <a:schemeClr val="lt1"/>
                          </a:solidFill>
                          <a:latin typeface="HG丸ｺﾞｼｯｸM-PRO"/>
                          <a:ea typeface="HG丸ｺﾞｼｯｸM-PRO"/>
                        </a:defRPr>
                      </a:lvl4pPr>
                      <a:lvl5pPr marL="1828800" algn="l" defTabSz="457200" rtl="0" eaLnBrk="1" latinLnBrk="0" hangingPunct="1">
                        <a:defRPr kumimoji="1" sz="1800" b="1" kern="1200">
                          <a:solidFill>
                            <a:schemeClr val="lt1"/>
                          </a:solidFill>
                          <a:latin typeface="HG丸ｺﾞｼｯｸM-PRO"/>
                          <a:ea typeface="HG丸ｺﾞｼｯｸM-PRO"/>
                        </a:defRPr>
                      </a:lvl5pPr>
                      <a:lvl6pPr marL="2286000" algn="l" defTabSz="457200" rtl="0" eaLnBrk="1" latinLnBrk="0" hangingPunct="1">
                        <a:defRPr kumimoji="1" sz="1800" b="1" kern="1200">
                          <a:solidFill>
                            <a:schemeClr val="lt1"/>
                          </a:solidFill>
                          <a:latin typeface="HG丸ｺﾞｼｯｸM-PRO"/>
                          <a:ea typeface="HG丸ｺﾞｼｯｸM-PRO"/>
                        </a:defRPr>
                      </a:lvl6pPr>
                      <a:lvl7pPr marL="2743200" algn="l" defTabSz="457200" rtl="0" eaLnBrk="1" latinLnBrk="0" hangingPunct="1">
                        <a:defRPr kumimoji="1" sz="1800" b="1" kern="1200">
                          <a:solidFill>
                            <a:schemeClr val="lt1"/>
                          </a:solidFill>
                          <a:latin typeface="HG丸ｺﾞｼｯｸM-PRO"/>
                          <a:ea typeface="HG丸ｺﾞｼｯｸM-PRO"/>
                        </a:defRPr>
                      </a:lvl7pPr>
                      <a:lvl8pPr marL="3200400" algn="l" defTabSz="457200" rtl="0" eaLnBrk="1" latinLnBrk="0" hangingPunct="1">
                        <a:defRPr kumimoji="1" sz="1800" b="1" kern="1200">
                          <a:solidFill>
                            <a:schemeClr val="lt1"/>
                          </a:solidFill>
                          <a:latin typeface="HG丸ｺﾞｼｯｸM-PRO"/>
                          <a:ea typeface="HG丸ｺﾞｼｯｸM-PRO"/>
                        </a:defRPr>
                      </a:lvl8pPr>
                      <a:lvl9pPr marL="3657600" algn="l" defTabSz="457200" rtl="0" eaLnBrk="1" latinLnBrk="0" hangingPunct="1">
                        <a:defRPr kumimoji="1" sz="1800" b="1" kern="1200">
                          <a:solidFill>
                            <a:schemeClr val="lt1"/>
                          </a:solidFill>
                          <a:latin typeface="HG丸ｺﾞｼｯｸM-PRO"/>
                          <a:ea typeface="HG丸ｺﾞｼｯｸM-PRO"/>
                        </a:defRPr>
                      </a:lvl9p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1" lang="ja-JP" altLang="en-US" sz="700" b="1" dirty="0">
                          <a:solidFill>
                            <a:schemeClr val="tx1"/>
                          </a:solidFill>
                          <a:latin typeface="Noto Sans JP Black" panose="020B0200000000000000" pitchFamily="50" charset="-128"/>
                          <a:ea typeface="Noto Sans JP Black" panose="020B0200000000000000" pitchFamily="50" charset="-128"/>
                        </a:rPr>
                        <a:t>参考価格</a:t>
                      </a: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r h="277202">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200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ja-JP" altLang="en-US" sz="6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lang="ja-JP" altLang="en-US" sz="900" b="0" kern="0" dirty="0">
                          <a:solidFill>
                            <a:schemeClr val="tx1"/>
                          </a:solidFill>
                          <a:latin typeface="Noto Serif JP SemiBold" panose="02020200000000000000" pitchFamily="18" charset="-128"/>
                          <a:ea typeface="Noto Serif JP SemiBold" panose="02020200000000000000" pitchFamily="18" charset="-128"/>
                        </a:rPr>
                        <a:t>　</a:t>
                      </a:r>
                      <a:r>
                        <a:rPr lang="en-US" altLang="ja-JP" sz="900" b="0" kern="0" dirty="0">
                          <a:solidFill>
                            <a:schemeClr val="tx1"/>
                          </a:solidFill>
                          <a:latin typeface="Noto Serif JP SemiBold" panose="02020200000000000000" pitchFamily="18" charset="-128"/>
                          <a:ea typeface="Noto Serif JP SemiBold" panose="02020200000000000000" pitchFamily="18" charset="-128"/>
                        </a:rPr>
                        <a:t>1,830</a:t>
                      </a:r>
                      <a:r>
                        <a:rPr lang="ja-JP" altLang="en-US" sz="900" b="0" kern="0" dirty="0">
                          <a:solidFill>
                            <a:schemeClr val="tx1"/>
                          </a:solidFill>
                          <a:latin typeface="Noto Serif JP SemiBold" panose="02020200000000000000" pitchFamily="18" charset="-128"/>
                          <a:ea typeface="Noto Serif JP SemiBold" panose="02020200000000000000" pitchFamily="18" charset="-128"/>
                        </a:rPr>
                        <a:t>円</a:t>
                      </a:r>
                      <a:endParaRPr lang="en-US" altLang="ja-JP" sz="9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7202">
                <a:tc>
                  <a:txBody>
                    <a:bodyPr/>
                    <a:lstStyle/>
                    <a:p>
                      <a:r>
                        <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300</a:t>
                      </a:r>
                      <a:r>
                        <a:rPr kumimoji="1" lang="ja-JP" altLang="en-US"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rPr>
                        <a:t>個</a:t>
                      </a:r>
                      <a:endParaRPr kumimoji="1" lang="en-US" altLang="ja-JP" sz="700" b="0" dirty="0">
                        <a:solidFill>
                          <a:schemeClr val="tx1">
                            <a:lumMod val="75000"/>
                            <a:lumOff val="25000"/>
                          </a:schemeClr>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200" rtl="0" eaLnBrk="1" latinLnBrk="0" hangingPunct="1">
                        <a:defRPr kumimoji="1" sz="1800" kern="1200">
                          <a:solidFill>
                            <a:schemeClr val="dk1"/>
                          </a:solidFill>
                          <a:latin typeface="HG丸ｺﾞｼｯｸM-PRO"/>
                          <a:ea typeface="HG丸ｺﾞｼｯｸM-PRO"/>
                        </a:defRPr>
                      </a:lvl1pPr>
                      <a:lvl2pPr marL="457200" algn="l" defTabSz="457200" rtl="0" eaLnBrk="1" latinLnBrk="0" hangingPunct="1">
                        <a:defRPr kumimoji="1" sz="1800" kern="1200">
                          <a:solidFill>
                            <a:schemeClr val="dk1"/>
                          </a:solidFill>
                          <a:latin typeface="HG丸ｺﾞｼｯｸM-PRO"/>
                          <a:ea typeface="HG丸ｺﾞｼｯｸM-PRO"/>
                        </a:defRPr>
                      </a:lvl2pPr>
                      <a:lvl3pPr marL="914400" algn="l" defTabSz="457200" rtl="0" eaLnBrk="1" latinLnBrk="0" hangingPunct="1">
                        <a:defRPr kumimoji="1" sz="1800" kern="1200">
                          <a:solidFill>
                            <a:schemeClr val="dk1"/>
                          </a:solidFill>
                          <a:latin typeface="HG丸ｺﾞｼｯｸM-PRO"/>
                          <a:ea typeface="HG丸ｺﾞｼｯｸM-PRO"/>
                        </a:defRPr>
                      </a:lvl3pPr>
                      <a:lvl4pPr marL="1371600" algn="l" defTabSz="457200" rtl="0" eaLnBrk="1" latinLnBrk="0" hangingPunct="1">
                        <a:defRPr kumimoji="1" sz="1800" kern="1200">
                          <a:solidFill>
                            <a:schemeClr val="dk1"/>
                          </a:solidFill>
                          <a:latin typeface="HG丸ｺﾞｼｯｸM-PRO"/>
                          <a:ea typeface="HG丸ｺﾞｼｯｸM-PRO"/>
                        </a:defRPr>
                      </a:lvl4pPr>
                      <a:lvl5pPr marL="1828800" algn="l" defTabSz="457200" rtl="0" eaLnBrk="1" latinLnBrk="0" hangingPunct="1">
                        <a:defRPr kumimoji="1" sz="1800" kern="1200">
                          <a:solidFill>
                            <a:schemeClr val="dk1"/>
                          </a:solidFill>
                          <a:latin typeface="HG丸ｺﾞｼｯｸM-PRO"/>
                          <a:ea typeface="HG丸ｺﾞｼｯｸM-PRO"/>
                        </a:defRPr>
                      </a:lvl5pPr>
                      <a:lvl6pPr marL="2286000" algn="l" defTabSz="457200" rtl="0" eaLnBrk="1" latinLnBrk="0" hangingPunct="1">
                        <a:defRPr kumimoji="1" sz="1800" kern="1200">
                          <a:solidFill>
                            <a:schemeClr val="dk1"/>
                          </a:solidFill>
                          <a:latin typeface="HG丸ｺﾞｼｯｸM-PRO"/>
                          <a:ea typeface="HG丸ｺﾞｼｯｸM-PRO"/>
                        </a:defRPr>
                      </a:lvl6pPr>
                      <a:lvl7pPr marL="2743200" algn="l" defTabSz="457200" rtl="0" eaLnBrk="1" latinLnBrk="0" hangingPunct="1">
                        <a:defRPr kumimoji="1" sz="1800" kern="1200">
                          <a:solidFill>
                            <a:schemeClr val="dk1"/>
                          </a:solidFill>
                          <a:latin typeface="HG丸ｺﾞｼｯｸM-PRO"/>
                          <a:ea typeface="HG丸ｺﾞｼｯｸM-PRO"/>
                        </a:defRPr>
                      </a:lvl7pPr>
                      <a:lvl8pPr marL="3200400" algn="l" defTabSz="457200" rtl="0" eaLnBrk="1" latinLnBrk="0" hangingPunct="1">
                        <a:defRPr kumimoji="1" sz="1800" kern="1200">
                          <a:solidFill>
                            <a:schemeClr val="dk1"/>
                          </a:solidFill>
                          <a:latin typeface="HG丸ｺﾞｼｯｸM-PRO"/>
                          <a:ea typeface="HG丸ｺﾞｼｯｸM-PRO"/>
                        </a:defRPr>
                      </a:lvl8pPr>
                      <a:lvl9pPr marL="3657600" algn="l" defTabSz="457200" rtl="0" eaLnBrk="1" latinLnBrk="0" hangingPunct="1">
                        <a:defRPr kumimoji="1" sz="1800" kern="1200">
                          <a:solidFill>
                            <a:schemeClr val="dk1"/>
                          </a:solidFill>
                          <a:latin typeface="HG丸ｺﾞｼｯｸM-PRO"/>
                          <a:ea typeface="HG丸ｺﾞｼｯｸM-PRO"/>
                        </a:defRPr>
                      </a:lvl9pPr>
                    </a:lstStyle>
                    <a:p>
                      <a:pPr>
                        <a:lnSpc>
                          <a:spcPts val="1700"/>
                        </a:lnSpc>
                      </a:pP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　</a:t>
                      </a:r>
                      <a:r>
                        <a:rPr kumimoji="1" lang="en-US" altLang="ja-JP"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1,680</a:t>
                      </a:r>
                      <a:r>
                        <a:rPr kumimoji="1" lang="ja-JP" altLang="en-US" sz="900" b="0" i="0" u="none" strike="noStrike" kern="0" cap="none" spc="0" normalizeH="0" baseline="0" noProof="0" dirty="0">
                          <a:ln>
                            <a:noFill/>
                          </a:ln>
                          <a:solidFill>
                            <a:prstClr val="black"/>
                          </a:solidFill>
                          <a:effectLst/>
                          <a:uLnTx/>
                          <a:uFillTx/>
                          <a:latin typeface="Noto Serif JP SemiBold" panose="02020200000000000000" pitchFamily="18" charset="-128"/>
                          <a:ea typeface="Noto Serif JP SemiBold" panose="02020200000000000000" pitchFamily="18" charset="-128"/>
                          <a:cs typeface="+mn-cs"/>
                        </a:rPr>
                        <a:t>円</a:t>
                      </a:r>
                      <a:endParaRPr lang="en-US" altLang="ja-JP" sz="700" b="0" kern="0" dirty="0">
                        <a:solidFill>
                          <a:schemeClr val="tx1"/>
                        </a:solidFill>
                        <a:latin typeface="Noto Serif JP SemiBold" panose="02020200000000000000" pitchFamily="18" charset="-128"/>
                        <a:ea typeface="Noto Serif JP SemiBold" panose="02020200000000000000" pitchFamily="18" charset="-128"/>
                      </a:endParaRPr>
                    </a:p>
                  </a:txBody>
                  <a:tcPr marL="71989" marR="35995" marT="45741" marB="45741" anchor="ctr">
                    <a:lnL w="635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2461532"/>
                  </a:ext>
                </a:extLst>
              </a:tr>
            </a:tbl>
          </a:graphicData>
        </a:graphic>
      </p:graphicFrame>
      <p:pic>
        <p:nvPicPr>
          <p:cNvPr id="52" name="図 51">
            <a:extLst>
              <a:ext uri="{FF2B5EF4-FFF2-40B4-BE49-F238E27FC236}">
                <a16:creationId xmlns:a16="http://schemas.microsoft.com/office/drawing/2014/main" id="{A2A9E9EB-3F9D-FCD2-0518-7628A0EAF6C1}"/>
              </a:ext>
            </a:extLst>
          </p:cNvPr>
          <p:cNvPicPr>
            <a:picLocks noChangeAspect="1"/>
          </p:cNvPicPr>
          <p:nvPr/>
        </p:nvPicPr>
        <p:blipFill>
          <a:blip r:embed="rId2">
            <a:extLst>
              <a:ext uri="{28A0092B-C50C-407E-A947-70E740481C1C}">
                <a14:useLocalDpi xmlns:a14="http://schemas.microsoft.com/office/drawing/2010/main" val="0"/>
              </a:ext>
            </a:extLst>
          </a:blip>
          <a:srcRect l="5447" t="21289" r="8263" b="20472"/>
          <a:stretch>
            <a:fillRect/>
          </a:stretch>
        </p:blipFill>
        <p:spPr>
          <a:xfrm>
            <a:off x="6530831" y="3869487"/>
            <a:ext cx="1801848" cy="1292724"/>
          </a:xfrm>
          <a:custGeom>
            <a:avLst/>
            <a:gdLst>
              <a:gd name="csX0" fmla="*/ 215458 w 1801848"/>
              <a:gd name="csY0" fmla="*/ 0 h 1292724"/>
              <a:gd name="csX1" fmla="*/ 1801848 w 1801848"/>
              <a:gd name="csY1" fmla="*/ 0 h 1292724"/>
              <a:gd name="csX2" fmla="*/ 1801848 w 1801848"/>
              <a:gd name="csY2" fmla="*/ 1077266 h 1292724"/>
              <a:gd name="csX3" fmla="*/ 1586390 w 1801848"/>
              <a:gd name="csY3" fmla="*/ 1292724 h 1292724"/>
              <a:gd name="csX4" fmla="*/ 0 w 1801848"/>
              <a:gd name="csY4" fmla="*/ 1292724 h 1292724"/>
              <a:gd name="csX5" fmla="*/ 0 w 1801848"/>
              <a:gd name="csY5" fmla="*/ 215458 h 1292724"/>
              <a:gd name="csX6" fmla="*/ 215458 w 1801848"/>
              <a:gd name="csY6" fmla="*/ 0 h 12927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01848" h="1292724">
                <a:moveTo>
                  <a:pt x="215458" y="0"/>
                </a:moveTo>
                <a:lnTo>
                  <a:pt x="1801848" y="0"/>
                </a:lnTo>
                <a:lnTo>
                  <a:pt x="1801848" y="1077266"/>
                </a:lnTo>
                <a:cubicBezTo>
                  <a:pt x="1801848" y="1196260"/>
                  <a:pt x="1705384" y="1292724"/>
                  <a:pt x="1586390" y="1292724"/>
                </a:cubicBezTo>
                <a:lnTo>
                  <a:pt x="0" y="1292724"/>
                </a:lnTo>
                <a:lnTo>
                  <a:pt x="0" y="215458"/>
                </a:lnTo>
                <a:cubicBezTo>
                  <a:pt x="0" y="96464"/>
                  <a:pt x="96464" y="0"/>
                  <a:pt x="215458" y="0"/>
                </a:cubicBezTo>
                <a:close/>
              </a:path>
            </a:pathLst>
          </a:custGeom>
        </p:spPr>
      </p:pic>
      <p:pic>
        <p:nvPicPr>
          <p:cNvPr id="45" name="図 44">
            <a:extLst>
              <a:ext uri="{FF2B5EF4-FFF2-40B4-BE49-F238E27FC236}">
                <a16:creationId xmlns:a16="http://schemas.microsoft.com/office/drawing/2014/main" id="{3DF8BE32-1C12-3991-DCE6-2ED7CC66F7D2}"/>
              </a:ext>
            </a:extLst>
          </p:cNvPr>
          <p:cNvPicPr>
            <a:picLocks noChangeAspect="1"/>
          </p:cNvPicPr>
          <p:nvPr/>
        </p:nvPicPr>
        <p:blipFill>
          <a:blip r:embed="rId3">
            <a:extLst>
              <a:ext uri="{28A0092B-C50C-407E-A947-70E740481C1C}">
                <a14:useLocalDpi xmlns:a14="http://schemas.microsoft.com/office/drawing/2010/main" val="0"/>
              </a:ext>
            </a:extLst>
          </a:blip>
          <a:srcRect l="13890" t="23948" r="21710" b="6488"/>
          <a:stretch>
            <a:fillRect/>
          </a:stretch>
        </p:blipFill>
        <p:spPr>
          <a:xfrm>
            <a:off x="6530831" y="1150375"/>
            <a:ext cx="1801848" cy="1292724"/>
          </a:xfrm>
          <a:custGeom>
            <a:avLst/>
            <a:gdLst>
              <a:gd name="csX0" fmla="*/ 215458 w 1801848"/>
              <a:gd name="csY0" fmla="*/ 0 h 1292724"/>
              <a:gd name="csX1" fmla="*/ 1801848 w 1801848"/>
              <a:gd name="csY1" fmla="*/ 0 h 1292724"/>
              <a:gd name="csX2" fmla="*/ 1801848 w 1801848"/>
              <a:gd name="csY2" fmla="*/ 1077266 h 1292724"/>
              <a:gd name="csX3" fmla="*/ 1586390 w 1801848"/>
              <a:gd name="csY3" fmla="*/ 1292724 h 1292724"/>
              <a:gd name="csX4" fmla="*/ 0 w 1801848"/>
              <a:gd name="csY4" fmla="*/ 1292724 h 1292724"/>
              <a:gd name="csX5" fmla="*/ 0 w 1801848"/>
              <a:gd name="csY5" fmla="*/ 215458 h 1292724"/>
              <a:gd name="csX6" fmla="*/ 215458 w 1801848"/>
              <a:gd name="csY6" fmla="*/ 0 h 12927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01848" h="1292724">
                <a:moveTo>
                  <a:pt x="215458" y="0"/>
                </a:moveTo>
                <a:lnTo>
                  <a:pt x="1801848" y="0"/>
                </a:lnTo>
                <a:lnTo>
                  <a:pt x="1801848" y="1077266"/>
                </a:lnTo>
                <a:cubicBezTo>
                  <a:pt x="1801848" y="1196260"/>
                  <a:pt x="1705384" y="1292724"/>
                  <a:pt x="1586390" y="1292724"/>
                </a:cubicBezTo>
                <a:lnTo>
                  <a:pt x="0" y="1292724"/>
                </a:lnTo>
                <a:lnTo>
                  <a:pt x="0" y="215458"/>
                </a:lnTo>
                <a:cubicBezTo>
                  <a:pt x="0" y="96464"/>
                  <a:pt x="96464" y="0"/>
                  <a:pt x="215458" y="0"/>
                </a:cubicBezTo>
                <a:close/>
              </a:path>
            </a:pathLst>
          </a:custGeom>
        </p:spPr>
      </p:pic>
      <p:pic>
        <p:nvPicPr>
          <p:cNvPr id="39" name="図 38">
            <a:extLst>
              <a:ext uri="{FF2B5EF4-FFF2-40B4-BE49-F238E27FC236}">
                <a16:creationId xmlns:a16="http://schemas.microsoft.com/office/drawing/2014/main" id="{A44B8FC3-99E3-3F57-825D-D493A186A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032" y="1691241"/>
            <a:ext cx="1092266" cy="2158149"/>
          </a:xfrm>
          <a:prstGeom prst="rect">
            <a:avLst/>
          </a:prstGeom>
        </p:spPr>
      </p:pic>
      <p:pic>
        <p:nvPicPr>
          <p:cNvPr id="53" name="図 52">
            <a:extLst>
              <a:ext uri="{FF2B5EF4-FFF2-40B4-BE49-F238E27FC236}">
                <a16:creationId xmlns:a16="http://schemas.microsoft.com/office/drawing/2014/main" id="{3F807033-9F6B-18C7-8B28-60D705B4DF07}"/>
              </a:ext>
            </a:extLst>
          </p:cNvPr>
          <p:cNvPicPr>
            <a:picLocks noChangeAspect="1"/>
          </p:cNvPicPr>
          <p:nvPr/>
        </p:nvPicPr>
        <p:blipFill>
          <a:blip r:embed="rId5">
            <a:extLst>
              <a:ext uri="{28A0092B-C50C-407E-A947-70E740481C1C}">
                <a14:useLocalDpi xmlns:a14="http://schemas.microsoft.com/office/drawing/2010/main" val="0"/>
              </a:ext>
            </a:extLst>
          </a:blip>
          <a:srcRect l="5708" t="11750" r="11496" b="4337"/>
          <a:stretch>
            <a:fillRect/>
          </a:stretch>
        </p:blipFill>
        <p:spPr>
          <a:xfrm>
            <a:off x="9402935" y="3876599"/>
            <a:ext cx="1801848" cy="1292724"/>
          </a:xfrm>
          <a:custGeom>
            <a:avLst/>
            <a:gdLst>
              <a:gd name="csX0" fmla="*/ 215458 w 1801848"/>
              <a:gd name="csY0" fmla="*/ 0 h 1292724"/>
              <a:gd name="csX1" fmla="*/ 1801848 w 1801848"/>
              <a:gd name="csY1" fmla="*/ 0 h 1292724"/>
              <a:gd name="csX2" fmla="*/ 1801848 w 1801848"/>
              <a:gd name="csY2" fmla="*/ 1077266 h 1292724"/>
              <a:gd name="csX3" fmla="*/ 1586390 w 1801848"/>
              <a:gd name="csY3" fmla="*/ 1292724 h 1292724"/>
              <a:gd name="csX4" fmla="*/ 0 w 1801848"/>
              <a:gd name="csY4" fmla="*/ 1292724 h 1292724"/>
              <a:gd name="csX5" fmla="*/ 0 w 1801848"/>
              <a:gd name="csY5" fmla="*/ 215458 h 1292724"/>
              <a:gd name="csX6" fmla="*/ 215458 w 1801848"/>
              <a:gd name="csY6" fmla="*/ 0 h 12927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01848" h="1292724">
                <a:moveTo>
                  <a:pt x="215458" y="0"/>
                </a:moveTo>
                <a:lnTo>
                  <a:pt x="1801848" y="0"/>
                </a:lnTo>
                <a:lnTo>
                  <a:pt x="1801848" y="1077266"/>
                </a:lnTo>
                <a:cubicBezTo>
                  <a:pt x="1801848" y="1196260"/>
                  <a:pt x="1705384" y="1292724"/>
                  <a:pt x="1586390" y="1292724"/>
                </a:cubicBezTo>
                <a:lnTo>
                  <a:pt x="0" y="1292724"/>
                </a:lnTo>
                <a:lnTo>
                  <a:pt x="0" y="215458"/>
                </a:lnTo>
                <a:cubicBezTo>
                  <a:pt x="0" y="96464"/>
                  <a:pt x="96464" y="0"/>
                  <a:pt x="215458" y="0"/>
                </a:cubicBezTo>
                <a:close/>
              </a:path>
            </a:pathLst>
          </a:custGeom>
        </p:spPr>
      </p:pic>
      <p:pic>
        <p:nvPicPr>
          <p:cNvPr id="1026" name="Picture 2" descr="PANTONE カラーブリッジ コート紙">
            <a:extLst>
              <a:ext uri="{FF2B5EF4-FFF2-40B4-BE49-F238E27FC236}">
                <a16:creationId xmlns:a16="http://schemas.microsoft.com/office/drawing/2014/main" id="{32AA61DA-13F7-BBC5-BAE8-1A623D055B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708" y="5346417"/>
            <a:ext cx="921350" cy="921350"/>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54">
            <a:extLst>
              <a:ext uri="{FF2B5EF4-FFF2-40B4-BE49-F238E27FC236}">
                <a16:creationId xmlns:a16="http://schemas.microsoft.com/office/drawing/2014/main" id="{8060FC32-B7D1-3C06-0189-3A4A3296D509}"/>
              </a:ext>
            </a:extLst>
          </p:cNvPr>
          <p:cNvSpPr txBox="1"/>
          <p:nvPr/>
        </p:nvSpPr>
        <p:spPr>
          <a:xfrm>
            <a:off x="1679266" y="5388510"/>
            <a:ext cx="1317538"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rgbClr val="FF0000"/>
                </a:solidFill>
                <a:effectLst/>
                <a:latin typeface="Arial" panose="020B0604020202020204" pitchFamily="34" charset="0"/>
              </a:rPr>
              <a:t>時計のパーツ</a:t>
            </a:r>
            <a:r>
              <a:rPr kumimoji="0" lang="ja-JP" altLang="en-US" sz="1200" b="1" dirty="0">
                <a:solidFill>
                  <a:srgbClr val="FF0000"/>
                </a:solidFill>
                <a:latin typeface="Arial" panose="020B0604020202020204" pitchFamily="34" charset="0"/>
              </a:rPr>
              <a:t>は</a:t>
            </a:r>
            <a:endParaRPr kumimoji="0" lang="en-US" altLang="ja-JP" sz="1200" b="1" dirty="0">
              <a:solidFill>
                <a:srgbClr val="FF000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rgbClr val="FF0000"/>
                </a:solidFill>
                <a:effectLst/>
                <a:latin typeface="Arial" panose="020B0604020202020204" pitchFamily="34" charset="0"/>
              </a:rPr>
              <a:t>パントーンカラー</a:t>
            </a:r>
            <a:r>
              <a:rPr kumimoji="0" lang="ja-JP" altLang="en-US" sz="1200" b="1" dirty="0">
                <a:solidFill>
                  <a:srgbClr val="FF0000"/>
                </a:solidFill>
                <a:latin typeface="Arial" panose="020B0604020202020204" pitchFamily="34" charset="0"/>
              </a:rPr>
              <a:t>より選択可能です</a:t>
            </a:r>
            <a:endParaRPr kumimoji="0" lang="en-US" altLang="ja-JP" sz="1200" b="1" i="0" u="none" strike="noStrike" cap="none" normalizeH="0" baseline="0" dirty="0">
              <a:ln>
                <a:noFill/>
              </a:ln>
              <a:solidFill>
                <a:srgbClr val="FF0000"/>
              </a:solidFill>
              <a:effectLst/>
              <a:latin typeface="Arial" panose="020B0604020202020204" pitchFamily="34" charset="0"/>
            </a:endParaRPr>
          </a:p>
        </p:txBody>
      </p:sp>
      <p:pic>
        <p:nvPicPr>
          <p:cNvPr id="59" name="図 58">
            <a:extLst>
              <a:ext uri="{FF2B5EF4-FFF2-40B4-BE49-F238E27FC236}">
                <a16:creationId xmlns:a16="http://schemas.microsoft.com/office/drawing/2014/main" id="{E3B067CE-E511-E8A4-B0C1-4DE1DB70BED1}"/>
              </a:ext>
            </a:extLst>
          </p:cNvPr>
          <p:cNvPicPr>
            <a:picLocks noChangeAspect="1"/>
          </p:cNvPicPr>
          <p:nvPr/>
        </p:nvPicPr>
        <p:blipFill>
          <a:blip r:embed="rId7">
            <a:extLst>
              <a:ext uri="{28A0092B-C50C-407E-A947-70E740481C1C}">
                <a14:useLocalDpi xmlns:a14="http://schemas.microsoft.com/office/drawing/2010/main" val="0"/>
              </a:ext>
            </a:extLst>
          </a:blip>
          <a:srcRect l="7836" t="30755" r="7836" b="8744"/>
          <a:stretch>
            <a:fillRect/>
          </a:stretch>
        </p:blipFill>
        <p:spPr>
          <a:xfrm>
            <a:off x="9402934" y="1109665"/>
            <a:ext cx="1801849" cy="1292724"/>
          </a:xfrm>
          <a:custGeom>
            <a:avLst/>
            <a:gdLst>
              <a:gd name="csX0" fmla="*/ 215458 w 1801849"/>
              <a:gd name="csY0" fmla="*/ 0 h 1292724"/>
              <a:gd name="csX1" fmla="*/ 1801849 w 1801849"/>
              <a:gd name="csY1" fmla="*/ 0 h 1292724"/>
              <a:gd name="csX2" fmla="*/ 1801849 w 1801849"/>
              <a:gd name="csY2" fmla="*/ 1077266 h 1292724"/>
              <a:gd name="csX3" fmla="*/ 1586391 w 1801849"/>
              <a:gd name="csY3" fmla="*/ 1292724 h 1292724"/>
              <a:gd name="csX4" fmla="*/ 0 w 1801849"/>
              <a:gd name="csY4" fmla="*/ 1292724 h 1292724"/>
              <a:gd name="csX5" fmla="*/ 0 w 1801849"/>
              <a:gd name="csY5" fmla="*/ 215458 h 1292724"/>
              <a:gd name="csX6" fmla="*/ 215458 w 1801849"/>
              <a:gd name="csY6" fmla="*/ 0 h 12927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01849" h="1292724">
                <a:moveTo>
                  <a:pt x="215458" y="0"/>
                </a:moveTo>
                <a:lnTo>
                  <a:pt x="1801849" y="0"/>
                </a:lnTo>
                <a:lnTo>
                  <a:pt x="1801849" y="1077266"/>
                </a:lnTo>
                <a:cubicBezTo>
                  <a:pt x="1801849" y="1196260"/>
                  <a:pt x="1705385" y="1292724"/>
                  <a:pt x="1586391" y="1292724"/>
                </a:cubicBezTo>
                <a:lnTo>
                  <a:pt x="0" y="1292724"/>
                </a:lnTo>
                <a:lnTo>
                  <a:pt x="0" y="215458"/>
                </a:lnTo>
                <a:cubicBezTo>
                  <a:pt x="0" y="96464"/>
                  <a:pt x="96464" y="0"/>
                  <a:pt x="215458" y="0"/>
                </a:cubicBezTo>
                <a:close/>
              </a:path>
            </a:pathLst>
          </a:custGeom>
        </p:spPr>
      </p:pic>
      <p:pic>
        <p:nvPicPr>
          <p:cNvPr id="4" name="図 3">
            <a:hlinkClick r:id="rId8" action="ppaction://hlinksldjump"/>
            <a:extLst>
              <a:ext uri="{FF2B5EF4-FFF2-40B4-BE49-F238E27FC236}">
                <a16:creationId xmlns:a16="http://schemas.microsoft.com/office/drawing/2014/main" id="{0E305086-5DDD-40E0-B371-FF255BDBD1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
        <p:nvSpPr>
          <p:cNvPr id="7" name="テキスト ボックス 6">
            <a:extLst>
              <a:ext uri="{FF2B5EF4-FFF2-40B4-BE49-F238E27FC236}">
                <a16:creationId xmlns:a16="http://schemas.microsoft.com/office/drawing/2014/main" id="{3A9007E1-4D88-7D00-8827-93B70E27906F}"/>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spTree>
    <p:extLst>
      <p:ext uri="{BB962C8B-B14F-4D97-AF65-F5344CB8AC3E}">
        <p14:creationId xmlns:p14="http://schemas.microsoft.com/office/powerpoint/2010/main" val="3898013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990D9-49C8-2703-F6A1-E8E6458941B0}"/>
            </a:ext>
          </a:extLst>
        </p:cNvPr>
        <p:cNvGrpSpPr/>
        <p:nvPr/>
      </p:nvGrpSpPr>
      <p:grpSpPr>
        <a:xfrm>
          <a:off x="0" y="0"/>
          <a:ext cx="0" cy="0"/>
          <a:chOff x="0" y="0"/>
          <a:chExt cx="0" cy="0"/>
        </a:xfrm>
      </p:grpSpPr>
      <p:sp>
        <p:nvSpPr>
          <p:cNvPr id="20" name="二等辺三角形 19">
            <a:extLst>
              <a:ext uri="{FF2B5EF4-FFF2-40B4-BE49-F238E27FC236}">
                <a16:creationId xmlns:a16="http://schemas.microsoft.com/office/drawing/2014/main" id="{46334B2C-CC17-02F9-90C5-AAD83C649784}"/>
              </a:ext>
            </a:extLst>
          </p:cNvPr>
          <p:cNvSpPr>
            <a:spLocks/>
          </p:cNvSpPr>
          <p:nvPr/>
        </p:nvSpPr>
        <p:spPr>
          <a:xfrm flipH="1" flipV="1">
            <a:off x="7305964" y="-1"/>
            <a:ext cx="4886036" cy="489527"/>
          </a:xfrm>
          <a:prstGeom prst="triangle">
            <a:avLst>
              <a:gd name="adj" fmla="val 0"/>
            </a:avLst>
          </a:prstGeom>
          <a:solidFill>
            <a:schemeClr val="accent5">
              <a:lumMod val="40000"/>
              <a:lumOff val="6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二等辺三角形 23">
            <a:extLst>
              <a:ext uri="{FF2B5EF4-FFF2-40B4-BE49-F238E27FC236}">
                <a16:creationId xmlns:a16="http://schemas.microsoft.com/office/drawing/2014/main" id="{A12A573B-26D8-007C-F2B7-0F6275181AD8}"/>
              </a:ext>
            </a:extLst>
          </p:cNvPr>
          <p:cNvSpPr>
            <a:spLocks/>
          </p:cNvSpPr>
          <p:nvPr/>
        </p:nvSpPr>
        <p:spPr>
          <a:xfrm>
            <a:off x="0" y="6207802"/>
            <a:ext cx="12192000" cy="646332"/>
          </a:xfrm>
          <a:prstGeom prst="triangle">
            <a:avLst>
              <a:gd name="adj" fmla="val 100000"/>
            </a:avLst>
          </a:prstGeom>
          <a:solidFill>
            <a:schemeClr val="accent6">
              <a:lumMod val="40000"/>
              <a:lumOff val="60000"/>
              <a:alpha val="4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2F17712-E5B2-D95B-B090-7664B009E31C}"/>
              </a:ext>
            </a:extLst>
          </p:cNvPr>
          <p:cNvSpPr txBox="1">
            <a:spLocks/>
          </p:cNvSpPr>
          <p:nvPr/>
        </p:nvSpPr>
        <p:spPr>
          <a:xfrm>
            <a:off x="258232" y="287098"/>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その他　時計モデル</a:t>
            </a:r>
          </a:p>
        </p:txBody>
      </p:sp>
      <p:sp>
        <p:nvSpPr>
          <p:cNvPr id="6" name="四角形: 角を丸くする 5">
            <a:extLst>
              <a:ext uri="{FF2B5EF4-FFF2-40B4-BE49-F238E27FC236}">
                <a16:creationId xmlns:a16="http://schemas.microsoft.com/office/drawing/2014/main" id="{BB41837F-3445-5579-F4FD-7680ED10E189}"/>
              </a:ext>
            </a:extLst>
          </p:cNvPr>
          <p:cNvSpPr/>
          <p:nvPr/>
        </p:nvSpPr>
        <p:spPr>
          <a:xfrm>
            <a:off x="498270" y="1073020"/>
            <a:ext cx="2616415" cy="5396279"/>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1EBA4712-3387-19A7-8068-10C50EBFC9DD}"/>
              </a:ext>
            </a:extLst>
          </p:cNvPr>
          <p:cNvSpPr txBox="1">
            <a:spLocks/>
          </p:cNvSpPr>
          <p:nvPr/>
        </p:nvSpPr>
        <p:spPr>
          <a:xfrm>
            <a:off x="975011" y="3544538"/>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V1567</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4" name="テキスト ボックス 3">
            <a:extLst>
              <a:ext uri="{FF2B5EF4-FFF2-40B4-BE49-F238E27FC236}">
                <a16:creationId xmlns:a16="http://schemas.microsoft.com/office/drawing/2014/main" id="{7296F065-329A-D451-C207-9789577CA599}"/>
              </a:ext>
            </a:extLst>
          </p:cNvPr>
          <p:cNvSpPr txBox="1">
            <a:spLocks/>
          </p:cNvSpPr>
          <p:nvPr/>
        </p:nvSpPr>
        <p:spPr>
          <a:xfrm>
            <a:off x="1351845" y="1088261"/>
            <a:ext cx="971100" cy="369332"/>
          </a:xfrm>
          <a:prstGeom prst="rect">
            <a:avLst/>
          </a:prstGeom>
          <a:noFill/>
        </p:spPr>
        <p:txBody>
          <a:bodyPr wrap="square" rtlCol="0">
            <a:spAutoFit/>
          </a:bodyPr>
          <a:lstStyle/>
          <a:p>
            <a:r>
              <a:rPr lang="ja-JP" altLang="en-US" b="1" dirty="0">
                <a:solidFill>
                  <a:schemeClr val="bg2">
                    <a:lumMod val="10000"/>
                  </a:schemeClr>
                </a:solidFill>
                <a:latin typeface="Noto Sans JP DemiLight" panose="020B0200000000000000" pitchFamily="50" charset="-128"/>
                <a:ea typeface="Noto Sans JP DemiLight" panose="020B0200000000000000" pitchFamily="50" charset="-128"/>
              </a:rPr>
              <a:t>合金製</a:t>
            </a:r>
          </a:p>
        </p:txBody>
      </p:sp>
      <p:pic>
        <p:nvPicPr>
          <p:cNvPr id="11" name="図 10">
            <a:extLst>
              <a:ext uri="{FF2B5EF4-FFF2-40B4-BE49-F238E27FC236}">
                <a16:creationId xmlns:a16="http://schemas.microsoft.com/office/drawing/2014/main" id="{01C9B71D-082B-557C-97E3-D926EF609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64" y="1474204"/>
            <a:ext cx="928809" cy="2053723"/>
          </a:xfrm>
          <a:prstGeom prst="rect">
            <a:avLst/>
          </a:prstGeom>
        </p:spPr>
      </p:pic>
      <p:pic>
        <p:nvPicPr>
          <p:cNvPr id="14" name="図 13">
            <a:extLst>
              <a:ext uri="{FF2B5EF4-FFF2-40B4-BE49-F238E27FC236}">
                <a16:creationId xmlns:a16="http://schemas.microsoft.com/office/drawing/2014/main" id="{83ED72DB-37D7-2FA6-3444-C55EEBE84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276" y="4140559"/>
            <a:ext cx="1016579" cy="1916108"/>
          </a:xfrm>
          <a:prstGeom prst="rect">
            <a:avLst/>
          </a:prstGeom>
        </p:spPr>
      </p:pic>
      <p:sp>
        <p:nvSpPr>
          <p:cNvPr id="15" name="テキスト ボックス 14">
            <a:extLst>
              <a:ext uri="{FF2B5EF4-FFF2-40B4-BE49-F238E27FC236}">
                <a16:creationId xmlns:a16="http://schemas.microsoft.com/office/drawing/2014/main" id="{DA7B11BD-4FEA-ACC0-7C47-1E9F4B6566CA}"/>
              </a:ext>
            </a:extLst>
          </p:cNvPr>
          <p:cNvSpPr txBox="1">
            <a:spLocks/>
          </p:cNvSpPr>
          <p:nvPr/>
        </p:nvSpPr>
        <p:spPr>
          <a:xfrm>
            <a:off x="975011" y="6107718"/>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RD9011</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16" name="四角形: 角を丸くする 15">
            <a:extLst>
              <a:ext uri="{FF2B5EF4-FFF2-40B4-BE49-F238E27FC236}">
                <a16:creationId xmlns:a16="http://schemas.microsoft.com/office/drawing/2014/main" id="{37A7FF94-440B-50EA-6C76-BFFD57DA4E68}"/>
              </a:ext>
            </a:extLst>
          </p:cNvPr>
          <p:cNvSpPr/>
          <p:nvPr/>
        </p:nvSpPr>
        <p:spPr>
          <a:xfrm>
            <a:off x="3267311" y="1065269"/>
            <a:ext cx="2616415" cy="5396279"/>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3DCF2E0-8DF8-71CF-3FF9-299FC78FA467}"/>
              </a:ext>
            </a:extLst>
          </p:cNvPr>
          <p:cNvSpPr txBox="1">
            <a:spLocks/>
          </p:cNvSpPr>
          <p:nvPr/>
        </p:nvSpPr>
        <p:spPr>
          <a:xfrm>
            <a:off x="3744052" y="3536787"/>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V9511</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18" name="テキスト ボックス 17">
            <a:extLst>
              <a:ext uri="{FF2B5EF4-FFF2-40B4-BE49-F238E27FC236}">
                <a16:creationId xmlns:a16="http://schemas.microsoft.com/office/drawing/2014/main" id="{ACD7F034-BCF0-2F0B-5B41-EDE4632BA4C6}"/>
              </a:ext>
            </a:extLst>
          </p:cNvPr>
          <p:cNvSpPr txBox="1">
            <a:spLocks/>
          </p:cNvSpPr>
          <p:nvPr/>
        </p:nvSpPr>
        <p:spPr>
          <a:xfrm>
            <a:off x="3793032" y="1086132"/>
            <a:ext cx="1564972" cy="369332"/>
          </a:xfrm>
          <a:prstGeom prst="rect">
            <a:avLst/>
          </a:prstGeom>
          <a:noFill/>
        </p:spPr>
        <p:txBody>
          <a:bodyPr wrap="square" rtlCol="0">
            <a:spAutoFit/>
          </a:bodyPr>
          <a:lstStyle/>
          <a:p>
            <a:r>
              <a:rPr lang="ja-JP" altLang="en-US" b="1" dirty="0">
                <a:solidFill>
                  <a:schemeClr val="bg2">
                    <a:lumMod val="10000"/>
                  </a:schemeClr>
                </a:solidFill>
                <a:latin typeface="Noto Sans JP DemiLight" panose="020B0200000000000000" pitchFamily="50" charset="-128"/>
                <a:ea typeface="Noto Sans JP DemiLight" panose="020B0200000000000000" pitchFamily="50" charset="-128"/>
              </a:rPr>
              <a:t>ステンレス製</a:t>
            </a:r>
          </a:p>
        </p:txBody>
      </p:sp>
      <p:sp>
        <p:nvSpPr>
          <p:cNvPr id="35" name="テキスト ボックス 34">
            <a:extLst>
              <a:ext uri="{FF2B5EF4-FFF2-40B4-BE49-F238E27FC236}">
                <a16:creationId xmlns:a16="http://schemas.microsoft.com/office/drawing/2014/main" id="{97CB015A-8BAD-DCDC-0838-A59F7E6DE140}"/>
              </a:ext>
            </a:extLst>
          </p:cNvPr>
          <p:cNvSpPr txBox="1">
            <a:spLocks/>
          </p:cNvSpPr>
          <p:nvPr/>
        </p:nvSpPr>
        <p:spPr>
          <a:xfrm>
            <a:off x="3744052" y="6099967"/>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ZH005</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pic>
        <p:nvPicPr>
          <p:cNvPr id="37" name="図 36">
            <a:extLst>
              <a:ext uri="{FF2B5EF4-FFF2-40B4-BE49-F238E27FC236}">
                <a16:creationId xmlns:a16="http://schemas.microsoft.com/office/drawing/2014/main" id="{032D4285-972B-9CCE-8FBF-135BF3AD0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430" y="1584240"/>
            <a:ext cx="998176" cy="1776470"/>
          </a:xfrm>
          <a:prstGeom prst="rect">
            <a:avLst/>
          </a:prstGeom>
        </p:spPr>
      </p:pic>
      <p:pic>
        <p:nvPicPr>
          <p:cNvPr id="40" name="図 39">
            <a:extLst>
              <a:ext uri="{FF2B5EF4-FFF2-40B4-BE49-F238E27FC236}">
                <a16:creationId xmlns:a16="http://schemas.microsoft.com/office/drawing/2014/main" id="{F3B2F2D0-C77B-2495-F3E9-DA05673BCF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8796" y="4258274"/>
            <a:ext cx="873443" cy="1618439"/>
          </a:xfrm>
          <a:prstGeom prst="rect">
            <a:avLst/>
          </a:prstGeom>
        </p:spPr>
      </p:pic>
      <p:sp>
        <p:nvSpPr>
          <p:cNvPr id="41" name="四角形: 角を丸くする 40">
            <a:extLst>
              <a:ext uri="{FF2B5EF4-FFF2-40B4-BE49-F238E27FC236}">
                <a16:creationId xmlns:a16="http://schemas.microsoft.com/office/drawing/2014/main" id="{C4376EAB-B07F-7AC8-0520-2D3895A2067A}"/>
              </a:ext>
            </a:extLst>
          </p:cNvPr>
          <p:cNvSpPr/>
          <p:nvPr/>
        </p:nvSpPr>
        <p:spPr>
          <a:xfrm>
            <a:off x="6043162" y="1057519"/>
            <a:ext cx="2616415" cy="2692446"/>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DA4E6E84-FA9A-D017-1CB9-8FB90E6C49EF}"/>
              </a:ext>
            </a:extLst>
          </p:cNvPr>
          <p:cNvSpPr txBox="1">
            <a:spLocks/>
          </p:cNvSpPr>
          <p:nvPr/>
        </p:nvSpPr>
        <p:spPr>
          <a:xfrm>
            <a:off x="6519903" y="3307594"/>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V9511</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43" name="テキスト ボックス 42">
            <a:extLst>
              <a:ext uri="{FF2B5EF4-FFF2-40B4-BE49-F238E27FC236}">
                <a16:creationId xmlns:a16="http://schemas.microsoft.com/office/drawing/2014/main" id="{8F4B9B16-4EDE-41B4-5BCD-550C20052556}"/>
              </a:ext>
            </a:extLst>
          </p:cNvPr>
          <p:cNvSpPr txBox="1">
            <a:spLocks/>
          </p:cNvSpPr>
          <p:nvPr/>
        </p:nvSpPr>
        <p:spPr>
          <a:xfrm>
            <a:off x="6409446" y="1079454"/>
            <a:ext cx="1883844" cy="369332"/>
          </a:xfrm>
          <a:prstGeom prst="rect">
            <a:avLst/>
          </a:prstGeom>
          <a:noFill/>
        </p:spPr>
        <p:txBody>
          <a:bodyPr wrap="square" rtlCol="0">
            <a:spAutoFit/>
          </a:bodyPr>
          <a:lstStyle/>
          <a:p>
            <a:r>
              <a:rPr lang="ja-JP" altLang="en-US" b="1" dirty="0">
                <a:solidFill>
                  <a:schemeClr val="bg2">
                    <a:lumMod val="10000"/>
                  </a:schemeClr>
                </a:solidFill>
                <a:latin typeface="Noto Sans JP DemiLight" panose="020B0200000000000000" pitchFamily="50" charset="-128"/>
                <a:ea typeface="Noto Sans JP DemiLight" panose="020B0200000000000000" pitchFamily="50" charset="-128"/>
              </a:rPr>
              <a:t>プラスチック製</a:t>
            </a:r>
          </a:p>
        </p:txBody>
      </p:sp>
      <p:sp>
        <p:nvSpPr>
          <p:cNvPr id="48" name="四角形: 角を丸くする 47">
            <a:extLst>
              <a:ext uri="{FF2B5EF4-FFF2-40B4-BE49-F238E27FC236}">
                <a16:creationId xmlns:a16="http://schemas.microsoft.com/office/drawing/2014/main" id="{D3DEB981-FBD1-3C7A-1903-07870E0E8314}"/>
              </a:ext>
            </a:extLst>
          </p:cNvPr>
          <p:cNvSpPr/>
          <p:nvPr/>
        </p:nvSpPr>
        <p:spPr>
          <a:xfrm>
            <a:off x="8819013" y="1049767"/>
            <a:ext cx="2616415" cy="5396279"/>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7F2FAE5A-5283-D948-FE93-B9A441015A2F}"/>
              </a:ext>
            </a:extLst>
          </p:cNvPr>
          <p:cNvSpPr txBox="1">
            <a:spLocks/>
          </p:cNvSpPr>
          <p:nvPr/>
        </p:nvSpPr>
        <p:spPr>
          <a:xfrm>
            <a:off x="9185298" y="2568005"/>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ZH1062</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50" name="テキスト ボックス 49">
            <a:extLst>
              <a:ext uri="{FF2B5EF4-FFF2-40B4-BE49-F238E27FC236}">
                <a16:creationId xmlns:a16="http://schemas.microsoft.com/office/drawing/2014/main" id="{A9236AAA-8598-3F90-9656-93C041F959D9}"/>
              </a:ext>
            </a:extLst>
          </p:cNvPr>
          <p:cNvSpPr txBox="1">
            <a:spLocks/>
          </p:cNvSpPr>
          <p:nvPr/>
        </p:nvSpPr>
        <p:spPr>
          <a:xfrm>
            <a:off x="9185298" y="1070630"/>
            <a:ext cx="1909026" cy="369332"/>
          </a:xfrm>
          <a:prstGeom prst="rect">
            <a:avLst/>
          </a:prstGeom>
          <a:noFill/>
        </p:spPr>
        <p:txBody>
          <a:bodyPr wrap="square" rtlCol="0">
            <a:spAutoFit/>
          </a:bodyPr>
          <a:lstStyle/>
          <a:p>
            <a:r>
              <a:rPr lang="ja-JP" altLang="en-US" b="1" dirty="0">
                <a:solidFill>
                  <a:schemeClr val="bg2">
                    <a:lumMod val="10000"/>
                  </a:schemeClr>
                </a:solidFill>
                <a:latin typeface="Noto Sans JP DemiLight" panose="020B0200000000000000" pitchFamily="50" charset="-128"/>
                <a:ea typeface="Noto Sans JP DemiLight" panose="020B0200000000000000" pitchFamily="50" charset="-128"/>
              </a:rPr>
              <a:t>カラバリ腕時計</a:t>
            </a:r>
          </a:p>
        </p:txBody>
      </p:sp>
      <p:sp>
        <p:nvSpPr>
          <p:cNvPr id="51" name="テキスト ボックス 50">
            <a:extLst>
              <a:ext uri="{FF2B5EF4-FFF2-40B4-BE49-F238E27FC236}">
                <a16:creationId xmlns:a16="http://schemas.microsoft.com/office/drawing/2014/main" id="{6AEDB8E1-FC04-6EFC-B83B-9B1B84831DF8}"/>
              </a:ext>
            </a:extLst>
          </p:cNvPr>
          <p:cNvSpPr txBox="1">
            <a:spLocks/>
          </p:cNvSpPr>
          <p:nvPr/>
        </p:nvSpPr>
        <p:spPr>
          <a:xfrm>
            <a:off x="9295754" y="6084465"/>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ZH0725</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58" name="四角形: 角を丸くする 57">
            <a:extLst>
              <a:ext uri="{FF2B5EF4-FFF2-40B4-BE49-F238E27FC236}">
                <a16:creationId xmlns:a16="http://schemas.microsoft.com/office/drawing/2014/main" id="{F4E201DF-CACC-A9CC-B714-067736C90F89}"/>
              </a:ext>
            </a:extLst>
          </p:cNvPr>
          <p:cNvSpPr/>
          <p:nvPr/>
        </p:nvSpPr>
        <p:spPr>
          <a:xfrm>
            <a:off x="6049972" y="3800363"/>
            <a:ext cx="2616415" cy="2692446"/>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FABA2DFB-76EE-3FDE-C39B-4E96C8B153E5}"/>
              </a:ext>
            </a:extLst>
          </p:cNvPr>
          <p:cNvSpPr txBox="1">
            <a:spLocks/>
          </p:cNvSpPr>
          <p:nvPr/>
        </p:nvSpPr>
        <p:spPr>
          <a:xfrm>
            <a:off x="6526713" y="6050438"/>
            <a:ext cx="1909027"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V9321</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61" name="テキスト ボックス 60">
            <a:extLst>
              <a:ext uri="{FF2B5EF4-FFF2-40B4-BE49-F238E27FC236}">
                <a16:creationId xmlns:a16="http://schemas.microsoft.com/office/drawing/2014/main" id="{7925B539-9D16-CD0D-AB18-CC9ACD9D37C3}"/>
              </a:ext>
            </a:extLst>
          </p:cNvPr>
          <p:cNvSpPr txBox="1">
            <a:spLocks/>
          </p:cNvSpPr>
          <p:nvPr/>
        </p:nvSpPr>
        <p:spPr>
          <a:xfrm>
            <a:off x="6770161" y="3829788"/>
            <a:ext cx="1176035" cy="369332"/>
          </a:xfrm>
          <a:prstGeom prst="rect">
            <a:avLst/>
          </a:prstGeom>
          <a:noFill/>
        </p:spPr>
        <p:txBody>
          <a:bodyPr wrap="square" rtlCol="0">
            <a:spAutoFit/>
          </a:bodyPr>
          <a:lstStyle/>
          <a:p>
            <a:r>
              <a:rPr lang="ja-JP" altLang="en-US" b="1" dirty="0">
                <a:solidFill>
                  <a:schemeClr val="bg2">
                    <a:lumMod val="10000"/>
                  </a:schemeClr>
                </a:solidFill>
                <a:latin typeface="Noto Sans JP DemiLight" panose="020B0200000000000000" pitchFamily="50" charset="-128"/>
                <a:ea typeface="Noto Sans JP DemiLight" panose="020B0200000000000000" pitchFamily="50" charset="-128"/>
              </a:rPr>
              <a:t>懐中時計</a:t>
            </a:r>
          </a:p>
        </p:txBody>
      </p:sp>
      <p:pic>
        <p:nvPicPr>
          <p:cNvPr id="63" name="図 62">
            <a:extLst>
              <a:ext uri="{FF2B5EF4-FFF2-40B4-BE49-F238E27FC236}">
                <a16:creationId xmlns:a16="http://schemas.microsoft.com/office/drawing/2014/main" id="{DBED65DC-BF88-AF6E-BC04-2E205A25F8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8178" y="1516657"/>
            <a:ext cx="1004578" cy="1700477"/>
          </a:xfrm>
          <a:prstGeom prst="rect">
            <a:avLst/>
          </a:prstGeom>
        </p:spPr>
      </p:pic>
      <p:pic>
        <p:nvPicPr>
          <p:cNvPr id="1025" name="図 1024">
            <a:extLst>
              <a:ext uri="{FF2B5EF4-FFF2-40B4-BE49-F238E27FC236}">
                <a16:creationId xmlns:a16="http://schemas.microsoft.com/office/drawing/2014/main" id="{9349D3BB-0F60-5705-2F02-D70D4C9AEA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1386" y="1548870"/>
            <a:ext cx="1004578" cy="1649492"/>
          </a:xfrm>
          <a:prstGeom prst="rect">
            <a:avLst/>
          </a:prstGeom>
        </p:spPr>
      </p:pic>
      <p:pic>
        <p:nvPicPr>
          <p:cNvPr id="1028" name="図 1027">
            <a:extLst>
              <a:ext uri="{FF2B5EF4-FFF2-40B4-BE49-F238E27FC236}">
                <a16:creationId xmlns:a16="http://schemas.microsoft.com/office/drawing/2014/main" id="{898F4D5D-F538-D482-184D-627A4E751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5024" y="4263334"/>
            <a:ext cx="1670698" cy="1625216"/>
          </a:xfrm>
          <a:prstGeom prst="rect">
            <a:avLst/>
          </a:prstGeom>
        </p:spPr>
      </p:pic>
      <p:pic>
        <p:nvPicPr>
          <p:cNvPr id="1029" name="図 1028" descr="時計 が含まれている画像&#10;&#10;AI 生成コンテンツは誤りを含む可能性があります。">
            <a:extLst>
              <a:ext uri="{FF2B5EF4-FFF2-40B4-BE49-F238E27FC236}">
                <a16:creationId xmlns:a16="http://schemas.microsoft.com/office/drawing/2014/main" id="{655C7196-0729-E2B3-E380-5CA87C0114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36318" y="1683335"/>
            <a:ext cx="1909026" cy="885843"/>
          </a:xfrm>
          <a:prstGeom prst="rect">
            <a:avLst/>
          </a:prstGeom>
        </p:spPr>
      </p:pic>
      <p:pic>
        <p:nvPicPr>
          <p:cNvPr id="1030" name="図 1029" descr="グラフィカル ユーザー インターフェイス&#10;&#10;AI 生成コンテンツは誤りを含む可能性があります。">
            <a:extLst>
              <a:ext uri="{FF2B5EF4-FFF2-40B4-BE49-F238E27FC236}">
                <a16:creationId xmlns:a16="http://schemas.microsoft.com/office/drawing/2014/main" id="{5AB82891-10DC-90E9-1084-474CBAC1A981}"/>
              </a:ext>
            </a:extLst>
          </p:cNvPr>
          <p:cNvPicPr>
            <a:picLocks noChangeAspect="1"/>
          </p:cNvPicPr>
          <p:nvPr/>
        </p:nvPicPr>
        <p:blipFill>
          <a:blip r:embed="rId10">
            <a:extLst>
              <a:ext uri="{28A0092B-C50C-407E-A947-70E740481C1C}">
                <a14:useLocalDpi xmlns:a14="http://schemas.microsoft.com/office/drawing/2010/main" val="0"/>
              </a:ext>
            </a:extLst>
          </a:blip>
          <a:srcRect l="627" t="15751" r="3565" b="20285"/>
          <a:stretch>
            <a:fillRect/>
          </a:stretch>
        </p:blipFill>
        <p:spPr>
          <a:xfrm>
            <a:off x="9159771" y="3333524"/>
            <a:ext cx="1971649" cy="959731"/>
          </a:xfrm>
          <a:prstGeom prst="rect">
            <a:avLst/>
          </a:prstGeom>
        </p:spPr>
      </p:pic>
      <p:sp>
        <p:nvSpPr>
          <p:cNvPr id="1031" name="テキスト ボックス 1030">
            <a:extLst>
              <a:ext uri="{FF2B5EF4-FFF2-40B4-BE49-F238E27FC236}">
                <a16:creationId xmlns:a16="http://schemas.microsoft.com/office/drawing/2014/main" id="{2AC91588-9987-7BBD-7D6E-85782F684458}"/>
              </a:ext>
            </a:extLst>
          </p:cNvPr>
          <p:cNvSpPr txBox="1">
            <a:spLocks/>
          </p:cNvSpPr>
          <p:nvPr/>
        </p:nvSpPr>
        <p:spPr>
          <a:xfrm>
            <a:off x="9159771" y="4290908"/>
            <a:ext cx="2045010" cy="369332"/>
          </a:xfrm>
          <a:prstGeom prst="rect">
            <a:avLst/>
          </a:prstGeom>
          <a:noFill/>
        </p:spPr>
        <p:txBody>
          <a:bodyPr wrap="square" rtlCol="0">
            <a:spAutoFit/>
          </a:bodyPr>
          <a:lstStyle/>
          <a:p>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Model:  ZH10666</a:t>
            </a:r>
            <a:endParaRPr lang="ja-JP" altLang="en-US"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pic>
        <p:nvPicPr>
          <p:cNvPr id="1033" name="図 1032">
            <a:extLst>
              <a:ext uri="{FF2B5EF4-FFF2-40B4-BE49-F238E27FC236}">
                <a16:creationId xmlns:a16="http://schemas.microsoft.com/office/drawing/2014/main" id="{AE4C72DF-2F7E-B5F2-EFC1-C8FDD22BA7C6}"/>
              </a:ext>
            </a:extLst>
          </p:cNvPr>
          <p:cNvPicPr>
            <a:picLocks noChangeAspect="1"/>
          </p:cNvPicPr>
          <p:nvPr/>
        </p:nvPicPr>
        <p:blipFill>
          <a:blip r:embed="rId11">
            <a:extLst>
              <a:ext uri="{28A0092B-C50C-407E-A947-70E740481C1C}">
                <a14:useLocalDpi xmlns:a14="http://schemas.microsoft.com/office/drawing/2010/main" val="0"/>
              </a:ext>
            </a:extLst>
          </a:blip>
          <a:srcRect b="35123"/>
          <a:stretch>
            <a:fillRect/>
          </a:stretch>
        </p:blipFill>
        <p:spPr>
          <a:xfrm>
            <a:off x="9241506" y="5057601"/>
            <a:ext cx="1963275" cy="954890"/>
          </a:xfrm>
          <a:prstGeom prst="rect">
            <a:avLst/>
          </a:prstGeom>
        </p:spPr>
      </p:pic>
      <p:pic>
        <p:nvPicPr>
          <p:cNvPr id="1034" name="図 1033">
            <a:hlinkClick r:id="rId12" action="ppaction://hlinksldjump"/>
            <a:extLst>
              <a:ext uri="{FF2B5EF4-FFF2-40B4-BE49-F238E27FC236}">
                <a16:creationId xmlns:a16="http://schemas.microsoft.com/office/drawing/2014/main" id="{29FF321A-E3FD-2257-D226-C74CFAA02F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
        <p:nvSpPr>
          <p:cNvPr id="1035" name="テキスト ボックス 1034">
            <a:extLst>
              <a:ext uri="{FF2B5EF4-FFF2-40B4-BE49-F238E27FC236}">
                <a16:creationId xmlns:a16="http://schemas.microsoft.com/office/drawing/2014/main" id="{94BE3B14-154E-BA6F-3EB2-FEC7FD760FA6}"/>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spTree>
    <p:extLst>
      <p:ext uri="{BB962C8B-B14F-4D97-AF65-F5344CB8AC3E}">
        <p14:creationId xmlns:p14="http://schemas.microsoft.com/office/powerpoint/2010/main" val="403882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DAE1F-09AC-18D5-281D-737AFEA2126E}"/>
            </a:ext>
          </a:extLst>
        </p:cNvPr>
        <p:cNvGrpSpPr/>
        <p:nvPr/>
      </p:nvGrpSpPr>
      <p:grpSpPr>
        <a:xfrm>
          <a:off x="0" y="0"/>
          <a:ext cx="0" cy="0"/>
          <a:chOff x="0" y="0"/>
          <a:chExt cx="0" cy="0"/>
        </a:xfrm>
      </p:grpSpPr>
      <p:sp>
        <p:nvSpPr>
          <p:cNvPr id="41" name="直角三角形 40">
            <a:extLst>
              <a:ext uri="{FF2B5EF4-FFF2-40B4-BE49-F238E27FC236}">
                <a16:creationId xmlns:a16="http://schemas.microsoft.com/office/drawing/2014/main" id="{3CAB3299-8F62-2615-8B5B-0032E8EE98EA}"/>
              </a:ext>
            </a:extLst>
          </p:cNvPr>
          <p:cNvSpPr/>
          <p:nvPr/>
        </p:nvSpPr>
        <p:spPr>
          <a:xfrm rot="5400000" flipH="1">
            <a:off x="1203295" y="3679795"/>
            <a:ext cx="1974909" cy="4381499"/>
          </a:xfrm>
          <a:prstGeom prst="rtTriangle">
            <a:avLst/>
          </a:prstGeom>
          <a:solidFill>
            <a:srgbClr val="0B304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直角三角形 39">
            <a:extLst>
              <a:ext uri="{FF2B5EF4-FFF2-40B4-BE49-F238E27FC236}">
                <a16:creationId xmlns:a16="http://schemas.microsoft.com/office/drawing/2014/main" id="{1742A436-C9A7-99C9-E458-948AD01E7B26}"/>
              </a:ext>
            </a:extLst>
          </p:cNvPr>
          <p:cNvSpPr/>
          <p:nvPr/>
        </p:nvSpPr>
        <p:spPr>
          <a:xfrm rot="5400000">
            <a:off x="-1424740" y="1418907"/>
            <a:ext cx="5555738" cy="2706253"/>
          </a:xfrm>
          <a:prstGeom prst="rtTriangle">
            <a:avLst/>
          </a:prstGeom>
          <a:solidFill>
            <a:srgbClr val="61CBF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2CB01A9-7A37-4F98-75CD-001840060E6F}"/>
              </a:ext>
            </a:extLst>
          </p:cNvPr>
          <p:cNvSpPr txBox="1">
            <a:spLocks/>
          </p:cNvSpPr>
          <p:nvPr/>
        </p:nvSpPr>
        <p:spPr>
          <a:xfrm>
            <a:off x="258232" y="286541"/>
            <a:ext cx="7458072"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目次＿</a:t>
            </a:r>
          </a:p>
        </p:txBody>
      </p:sp>
      <p:grpSp>
        <p:nvGrpSpPr>
          <p:cNvPr id="3" name="グループ化 2">
            <a:extLst>
              <a:ext uri="{FF2B5EF4-FFF2-40B4-BE49-F238E27FC236}">
                <a16:creationId xmlns:a16="http://schemas.microsoft.com/office/drawing/2014/main" id="{C10E412F-417E-BCF5-3218-F32DA288AC10}"/>
              </a:ext>
            </a:extLst>
          </p:cNvPr>
          <p:cNvGrpSpPr/>
          <p:nvPr/>
        </p:nvGrpSpPr>
        <p:grpSpPr>
          <a:xfrm>
            <a:off x="855476" y="1325420"/>
            <a:ext cx="4810746" cy="400110"/>
            <a:chOff x="920129" y="1325420"/>
            <a:chExt cx="4810746" cy="400110"/>
          </a:xfrm>
        </p:grpSpPr>
        <p:sp>
          <p:nvSpPr>
            <p:cNvPr id="25" name="テキスト ボックス 24">
              <a:extLst>
                <a:ext uri="{FF2B5EF4-FFF2-40B4-BE49-F238E27FC236}">
                  <a16:creationId xmlns:a16="http://schemas.microsoft.com/office/drawing/2014/main" id="{AA08F507-80A6-DCB5-CE0C-8BF7A1CB056F}"/>
                </a:ext>
              </a:extLst>
            </p:cNvPr>
            <p:cNvSpPr txBox="1">
              <a:spLocks/>
            </p:cNvSpPr>
            <p:nvPr/>
          </p:nvSpPr>
          <p:spPr>
            <a:xfrm>
              <a:off x="920129" y="1325420"/>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P3.</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はじめに</a:t>
              </a:r>
            </a:p>
          </p:txBody>
        </p:sp>
        <p:cxnSp>
          <p:nvCxnSpPr>
            <p:cNvPr id="12" name="直線コネクタ 11">
              <a:extLst>
                <a:ext uri="{FF2B5EF4-FFF2-40B4-BE49-F238E27FC236}">
                  <a16:creationId xmlns:a16="http://schemas.microsoft.com/office/drawing/2014/main" id="{09D3807C-4717-3A79-3286-5E7F27298AD7}"/>
                </a:ext>
              </a:extLst>
            </p:cNvPr>
            <p:cNvCxnSpPr>
              <a:cxnSpLocks/>
            </p:cNvCxnSpPr>
            <p:nvPr/>
          </p:nvCxnSpPr>
          <p:spPr>
            <a:xfrm>
              <a:off x="1596058" y="1662576"/>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4" name="グループ化 3">
            <a:extLst>
              <a:ext uri="{FF2B5EF4-FFF2-40B4-BE49-F238E27FC236}">
                <a16:creationId xmlns:a16="http://schemas.microsoft.com/office/drawing/2014/main" id="{7369379B-ABFE-F699-C94F-8BE89B05BEDF}"/>
              </a:ext>
            </a:extLst>
          </p:cNvPr>
          <p:cNvGrpSpPr/>
          <p:nvPr/>
        </p:nvGrpSpPr>
        <p:grpSpPr>
          <a:xfrm>
            <a:off x="855476" y="1935777"/>
            <a:ext cx="4810746" cy="400110"/>
            <a:chOff x="920129" y="2312486"/>
            <a:chExt cx="4810746" cy="400110"/>
          </a:xfrm>
        </p:grpSpPr>
        <p:sp>
          <p:nvSpPr>
            <p:cNvPr id="8" name="テキスト ボックス 7">
              <a:extLst>
                <a:ext uri="{FF2B5EF4-FFF2-40B4-BE49-F238E27FC236}">
                  <a16:creationId xmlns:a16="http://schemas.microsoft.com/office/drawing/2014/main" id="{EC39CCD6-BF98-E885-FB42-8FCC3D59397E}"/>
                </a:ext>
              </a:extLst>
            </p:cNvPr>
            <p:cNvSpPr txBox="1">
              <a:spLocks/>
            </p:cNvSpPr>
            <p:nvPr/>
          </p:nvSpPr>
          <p:spPr>
            <a:xfrm>
              <a:off x="920129" y="2312486"/>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P4.</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オリジナル腕時計製作でできる事</a:t>
              </a:r>
            </a:p>
          </p:txBody>
        </p:sp>
        <p:cxnSp>
          <p:nvCxnSpPr>
            <p:cNvPr id="27" name="直線コネクタ 26">
              <a:extLst>
                <a:ext uri="{FF2B5EF4-FFF2-40B4-BE49-F238E27FC236}">
                  <a16:creationId xmlns:a16="http://schemas.microsoft.com/office/drawing/2014/main" id="{03E16016-3FDB-465A-890D-0DF2DD30AB86}"/>
                </a:ext>
              </a:extLst>
            </p:cNvPr>
            <p:cNvCxnSpPr>
              <a:cxnSpLocks/>
            </p:cNvCxnSpPr>
            <p:nvPr/>
          </p:nvCxnSpPr>
          <p:spPr>
            <a:xfrm>
              <a:off x="1596058" y="2658663"/>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19" name="グループ化 18">
            <a:extLst>
              <a:ext uri="{FF2B5EF4-FFF2-40B4-BE49-F238E27FC236}">
                <a16:creationId xmlns:a16="http://schemas.microsoft.com/office/drawing/2014/main" id="{983AC349-40B0-1C61-615C-0E45B7E4359D}"/>
              </a:ext>
            </a:extLst>
          </p:cNvPr>
          <p:cNvGrpSpPr/>
          <p:nvPr/>
        </p:nvGrpSpPr>
        <p:grpSpPr>
          <a:xfrm>
            <a:off x="855476" y="2546134"/>
            <a:ext cx="4810746" cy="400110"/>
            <a:chOff x="920129" y="3299552"/>
            <a:chExt cx="4810746" cy="400110"/>
          </a:xfrm>
        </p:grpSpPr>
        <p:sp>
          <p:nvSpPr>
            <p:cNvPr id="2" name="テキスト ボックス 1">
              <a:extLst>
                <a:ext uri="{FF2B5EF4-FFF2-40B4-BE49-F238E27FC236}">
                  <a16:creationId xmlns:a16="http://schemas.microsoft.com/office/drawing/2014/main" id="{DE49A6BA-1309-979E-AFFE-6433C33C1A63}"/>
                </a:ext>
              </a:extLst>
            </p:cNvPr>
            <p:cNvSpPr txBox="1">
              <a:spLocks/>
            </p:cNvSpPr>
            <p:nvPr/>
          </p:nvSpPr>
          <p:spPr>
            <a:xfrm>
              <a:off x="920129" y="3299552"/>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P5.</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文字盤印刷「ベースの種類」</a:t>
              </a:r>
            </a:p>
          </p:txBody>
        </p:sp>
        <p:cxnSp>
          <p:nvCxnSpPr>
            <p:cNvPr id="28" name="直線コネクタ 27">
              <a:extLst>
                <a:ext uri="{FF2B5EF4-FFF2-40B4-BE49-F238E27FC236}">
                  <a16:creationId xmlns:a16="http://schemas.microsoft.com/office/drawing/2014/main" id="{7E5B6222-BBEF-E346-C735-96797E679F39}"/>
                </a:ext>
              </a:extLst>
            </p:cNvPr>
            <p:cNvCxnSpPr>
              <a:cxnSpLocks/>
            </p:cNvCxnSpPr>
            <p:nvPr/>
          </p:nvCxnSpPr>
          <p:spPr>
            <a:xfrm>
              <a:off x="1596058" y="3644062"/>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20" name="グループ化 19">
            <a:extLst>
              <a:ext uri="{FF2B5EF4-FFF2-40B4-BE49-F238E27FC236}">
                <a16:creationId xmlns:a16="http://schemas.microsoft.com/office/drawing/2014/main" id="{999813D0-6257-EEF2-082E-48AEB32A0A38}"/>
              </a:ext>
            </a:extLst>
          </p:cNvPr>
          <p:cNvGrpSpPr/>
          <p:nvPr/>
        </p:nvGrpSpPr>
        <p:grpSpPr>
          <a:xfrm>
            <a:off x="855476" y="3156491"/>
            <a:ext cx="4810746" cy="400110"/>
            <a:chOff x="920129" y="4286618"/>
            <a:chExt cx="4810746" cy="400110"/>
          </a:xfrm>
        </p:grpSpPr>
        <p:sp>
          <p:nvSpPr>
            <p:cNvPr id="16" name="テキスト ボックス 15">
              <a:extLst>
                <a:ext uri="{FF2B5EF4-FFF2-40B4-BE49-F238E27FC236}">
                  <a16:creationId xmlns:a16="http://schemas.microsoft.com/office/drawing/2014/main" id="{50E3A1C4-BD00-BEF1-80E7-948A7A88CBEE}"/>
                </a:ext>
              </a:extLst>
            </p:cNvPr>
            <p:cNvSpPr txBox="1">
              <a:spLocks/>
            </p:cNvSpPr>
            <p:nvPr/>
          </p:nvSpPr>
          <p:spPr>
            <a:xfrm>
              <a:off x="920129" y="4286618"/>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P6.</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文字盤印刷「印刷の種類」</a:t>
              </a:r>
            </a:p>
          </p:txBody>
        </p:sp>
        <p:cxnSp>
          <p:nvCxnSpPr>
            <p:cNvPr id="29" name="直線コネクタ 28">
              <a:extLst>
                <a:ext uri="{FF2B5EF4-FFF2-40B4-BE49-F238E27FC236}">
                  <a16:creationId xmlns:a16="http://schemas.microsoft.com/office/drawing/2014/main" id="{5FB57F4D-4AF0-CD33-DC0E-08E719763947}"/>
                </a:ext>
              </a:extLst>
            </p:cNvPr>
            <p:cNvCxnSpPr>
              <a:cxnSpLocks/>
            </p:cNvCxnSpPr>
            <p:nvPr/>
          </p:nvCxnSpPr>
          <p:spPr>
            <a:xfrm>
              <a:off x="1596058" y="4636227"/>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21" name="グループ化 20">
            <a:extLst>
              <a:ext uri="{FF2B5EF4-FFF2-40B4-BE49-F238E27FC236}">
                <a16:creationId xmlns:a16="http://schemas.microsoft.com/office/drawing/2014/main" id="{4A017714-5782-AA01-E34B-CC3BD4CC6890}"/>
              </a:ext>
            </a:extLst>
          </p:cNvPr>
          <p:cNvGrpSpPr/>
          <p:nvPr/>
        </p:nvGrpSpPr>
        <p:grpSpPr>
          <a:xfrm>
            <a:off x="855476" y="3766848"/>
            <a:ext cx="4810746" cy="400110"/>
            <a:chOff x="920129" y="5273683"/>
            <a:chExt cx="4810746" cy="400110"/>
          </a:xfrm>
        </p:grpSpPr>
        <p:sp>
          <p:nvSpPr>
            <p:cNvPr id="5" name="テキスト ボックス 4">
              <a:extLst>
                <a:ext uri="{FF2B5EF4-FFF2-40B4-BE49-F238E27FC236}">
                  <a16:creationId xmlns:a16="http://schemas.microsoft.com/office/drawing/2014/main" id="{0B4E5711-9761-4B04-5E22-663994171051}"/>
                </a:ext>
              </a:extLst>
            </p:cNvPr>
            <p:cNvSpPr txBox="1">
              <a:spLocks/>
            </p:cNvSpPr>
            <p:nvPr/>
          </p:nvSpPr>
          <p:spPr>
            <a:xfrm>
              <a:off x="920129" y="5273683"/>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P7.</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裏蓋の刻印</a:t>
              </a:r>
            </a:p>
          </p:txBody>
        </p:sp>
        <p:cxnSp>
          <p:nvCxnSpPr>
            <p:cNvPr id="6" name="直線コネクタ 5">
              <a:extLst>
                <a:ext uri="{FF2B5EF4-FFF2-40B4-BE49-F238E27FC236}">
                  <a16:creationId xmlns:a16="http://schemas.microsoft.com/office/drawing/2014/main" id="{2122CD0B-6A29-A6BA-7CEC-BA64042E7141}"/>
                </a:ext>
              </a:extLst>
            </p:cNvPr>
            <p:cNvCxnSpPr>
              <a:cxnSpLocks/>
            </p:cNvCxnSpPr>
            <p:nvPr/>
          </p:nvCxnSpPr>
          <p:spPr>
            <a:xfrm>
              <a:off x="1596058" y="5607694"/>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22" name="グループ化 21">
            <a:extLst>
              <a:ext uri="{FF2B5EF4-FFF2-40B4-BE49-F238E27FC236}">
                <a16:creationId xmlns:a16="http://schemas.microsoft.com/office/drawing/2014/main" id="{32DE3B2A-9C16-341A-E5CE-9E80F02669FA}"/>
              </a:ext>
            </a:extLst>
          </p:cNvPr>
          <p:cNvGrpSpPr/>
          <p:nvPr/>
        </p:nvGrpSpPr>
        <p:grpSpPr>
          <a:xfrm>
            <a:off x="855476" y="4377205"/>
            <a:ext cx="4810746" cy="400110"/>
            <a:chOff x="6651002" y="1325420"/>
            <a:chExt cx="4810746" cy="400110"/>
          </a:xfrm>
        </p:grpSpPr>
        <p:sp>
          <p:nvSpPr>
            <p:cNvPr id="13" name="テキスト ボックス 12">
              <a:extLst>
                <a:ext uri="{FF2B5EF4-FFF2-40B4-BE49-F238E27FC236}">
                  <a16:creationId xmlns:a16="http://schemas.microsoft.com/office/drawing/2014/main" id="{B50D368F-00CD-79F6-CBDF-CD2C73A42CE8}"/>
                </a:ext>
              </a:extLst>
            </p:cNvPr>
            <p:cNvSpPr txBox="1">
              <a:spLocks/>
            </p:cNvSpPr>
            <p:nvPr/>
          </p:nvSpPr>
          <p:spPr>
            <a:xfrm>
              <a:off x="6651002" y="1325420"/>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P8.</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針に関して①</a:t>
              </a:r>
            </a:p>
          </p:txBody>
        </p:sp>
        <p:cxnSp>
          <p:nvCxnSpPr>
            <p:cNvPr id="14" name="直線コネクタ 13">
              <a:extLst>
                <a:ext uri="{FF2B5EF4-FFF2-40B4-BE49-F238E27FC236}">
                  <a16:creationId xmlns:a16="http://schemas.microsoft.com/office/drawing/2014/main" id="{52CE49FC-C317-2B53-B1CC-FAB200EE9138}"/>
                </a:ext>
              </a:extLst>
            </p:cNvPr>
            <p:cNvCxnSpPr>
              <a:cxnSpLocks/>
            </p:cNvCxnSpPr>
            <p:nvPr/>
          </p:nvCxnSpPr>
          <p:spPr>
            <a:xfrm>
              <a:off x="7326931" y="1662576"/>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23" name="グループ化 22">
            <a:extLst>
              <a:ext uri="{FF2B5EF4-FFF2-40B4-BE49-F238E27FC236}">
                <a16:creationId xmlns:a16="http://schemas.microsoft.com/office/drawing/2014/main" id="{4AE5EC0D-C775-A283-5E03-6C74CE163AB7}"/>
              </a:ext>
            </a:extLst>
          </p:cNvPr>
          <p:cNvGrpSpPr/>
          <p:nvPr/>
        </p:nvGrpSpPr>
        <p:grpSpPr>
          <a:xfrm>
            <a:off x="855476" y="4987562"/>
            <a:ext cx="4810746" cy="400110"/>
            <a:chOff x="6651002" y="2312486"/>
            <a:chExt cx="4810746" cy="400110"/>
          </a:xfrm>
        </p:grpSpPr>
        <p:sp>
          <p:nvSpPr>
            <p:cNvPr id="7" name="テキスト ボックス 6">
              <a:extLst>
                <a:ext uri="{FF2B5EF4-FFF2-40B4-BE49-F238E27FC236}">
                  <a16:creationId xmlns:a16="http://schemas.microsoft.com/office/drawing/2014/main" id="{F1FDC11A-7B9F-D62F-371D-54B3C7554A89}"/>
                </a:ext>
              </a:extLst>
            </p:cNvPr>
            <p:cNvSpPr txBox="1">
              <a:spLocks/>
            </p:cNvSpPr>
            <p:nvPr/>
          </p:nvSpPr>
          <p:spPr>
            <a:xfrm>
              <a:off x="6651002" y="2312486"/>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P9.</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針に関して②</a:t>
              </a:r>
            </a:p>
          </p:txBody>
        </p:sp>
        <p:cxnSp>
          <p:nvCxnSpPr>
            <p:cNvPr id="15" name="直線コネクタ 14">
              <a:extLst>
                <a:ext uri="{FF2B5EF4-FFF2-40B4-BE49-F238E27FC236}">
                  <a16:creationId xmlns:a16="http://schemas.microsoft.com/office/drawing/2014/main" id="{C730FACF-5706-20C5-9E8E-86FFF473DA13}"/>
                </a:ext>
              </a:extLst>
            </p:cNvPr>
            <p:cNvCxnSpPr>
              <a:cxnSpLocks/>
            </p:cNvCxnSpPr>
            <p:nvPr/>
          </p:nvCxnSpPr>
          <p:spPr>
            <a:xfrm>
              <a:off x="7326931" y="2658663"/>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24" name="グループ化 23">
            <a:extLst>
              <a:ext uri="{FF2B5EF4-FFF2-40B4-BE49-F238E27FC236}">
                <a16:creationId xmlns:a16="http://schemas.microsoft.com/office/drawing/2014/main" id="{396F3F4F-AAE6-1FFC-3831-C7B321B55F96}"/>
              </a:ext>
            </a:extLst>
          </p:cNvPr>
          <p:cNvGrpSpPr/>
          <p:nvPr/>
        </p:nvGrpSpPr>
        <p:grpSpPr>
          <a:xfrm>
            <a:off x="855476" y="5597918"/>
            <a:ext cx="4810746" cy="400110"/>
            <a:chOff x="6651002" y="3299552"/>
            <a:chExt cx="4810746" cy="400110"/>
          </a:xfrm>
        </p:grpSpPr>
        <p:sp>
          <p:nvSpPr>
            <p:cNvPr id="10" name="テキスト ボックス 9">
              <a:extLst>
                <a:ext uri="{FF2B5EF4-FFF2-40B4-BE49-F238E27FC236}">
                  <a16:creationId xmlns:a16="http://schemas.microsoft.com/office/drawing/2014/main" id="{51CABBCD-A520-6602-8A3C-CC8DBC9BF8C2}"/>
                </a:ext>
              </a:extLst>
            </p:cNvPr>
            <p:cNvSpPr txBox="1">
              <a:spLocks/>
            </p:cNvSpPr>
            <p:nvPr/>
          </p:nvSpPr>
          <p:spPr>
            <a:xfrm>
              <a:off x="6651002" y="3299552"/>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P10.</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バンドに関して</a:t>
              </a:r>
            </a:p>
          </p:txBody>
        </p:sp>
        <p:cxnSp>
          <p:nvCxnSpPr>
            <p:cNvPr id="17" name="直線コネクタ 16">
              <a:extLst>
                <a:ext uri="{FF2B5EF4-FFF2-40B4-BE49-F238E27FC236}">
                  <a16:creationId xmlns:a16="http://schemas.microsoft.com/office/drawing/2014/main" id="{A841638D-FE2D-F7C5-D9C4-5E837A42B517}"/>
                </a:ext>
              </a:extLst>
            </p:cNvPr>
            <p:cNvCxnSpPr>
              <a:cxnSpLocks/>
            </p:cNvCxnSpPr>
            <p:nvPr/>
          </p:nvCxnSpPr>
          <p:spPr>
            <a:xfrm>
              <a:off x="7326931" y="3644062"/>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26" name="グループ化 25">
            <a:extLst>
              <a:ext uri="{FF2B5EF4-FFF2-40B4-BE49-F238E27FC236}">
                <a16:creationId xmlns:a16="http://schemas.microsoft.com/office/drawing/2014/main" id="{B1A508B9-3713-3919-7D59-3530F5F77994}"/>
              </a:ext>
            </a:extLst>
          </p:cNvPr>
          <p:cNvGrpSpPr/>
          <p:nvPr/>
        </p:nvGrpSpPr>
        <p:grpSpPr>
          <a:xfrm>
            <a:off x="6669767" y="1325420"/>
            <a:ext cx="4810746" cy="400110"/>
            <a:chOff x="920129" y="1325420"/>
            <a:chExt cx="4810746" cy="400110"/>
          </a:xfrm>
        </p:grpSpPr>
        <p:sp>
          <p:nvSpPr>
            <p:cNvPr id="30" name="テキスト ボックス 29">
              <a:extLst>
                <a:ext uri="{FF2B5EF4-FFF2-40B4-BE49-F238E27FC236}">
                  <a16:creationId xmlns:a16="http://schemas.microsoft.com/office/drawing/2014/main" id="{EDF9B45B-282C-B5E0-147C-9ADB46150802}"/>
                </a:ext>
              </a:extLst>
            </p:cNvPr>
            <p:cNvSpPr txBox="1">
              <a:spLocks/>
            </p:cNvSpPr>
            <p:nvPr/>
          </p:nvSpPr>
          <p:spPr>
            <a:xfrm>
              <a:off x="920129" y="1325420"/>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P11.</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パッケージの選択と印刷</a:t>
              </a:r>
            </a:p>
          </p:txBody>
        </p:sp>
        <p:cxnSp>
          <p:nvCxnSpPr>
            <p:cNvPr id="31" name="直線コネクタ 30">
              <a:extLst>
                <a:ext uri="{FF2B5EF4-FFF2-40B4-BE49-F238E27FC236}">
                  <a16:creationId xmlns:a16="http://schemas.microsoft.com/office/drawing/2014/main" id="{0535583D-613D-63CA-F772-EC39D89C12A0}"/>
                </a:ext>
              </a:extLst>
            </p:cNvPr>
            <p:cNvCxnSpPr>
              <a:cxnSpLocks/>
            </p:cNvCxnSpPr>
            <p:nvPr/>
          </p:nvCxnSpPr>
          <p:spPr>
            <a:xfrm>
              <a:off x="1596058" y="1662576"/>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32" name="グループ化 31">
            <a:extLst>
              <a:ext uri="{FF2B5EF4-FFF2-40B4-BE49-F238E27FC236}">
                <a16:creationId xmlns:a16="http://schemas.microsoft.com/office/drawing/2014/main" id="{6D515E2B-6800-C23A-74D0-DB72283CD86B}"/>
              </a:ext>
            </a:extLst>
          </p:cNvPr>
          <p:cNvGrpSpPr/>
          <p:nvPr/>
        </p:nvGrpSpPr>
        <p:grpSpPr>
          <a:xfrm>
            <a:off x="6669767" y="1935777"/>
            <a:ext cx="4810746" cy="400110"/>
            <a:chOff x="920129" y="2312486"/>
            <a:chExt cx="4810746" cy="400110"/>
          </a:xfrm>
        </p:grpSpPr>
        <p:sp>
          <p:nvSpPr>
            <p:cNvPr id="33" name="テキスト ボックス 32">
              <a:extLst>
                <a:ext uri="{FF2B5EF4-FFF2-40B4-BE49-F238E27FC236}">
                  <a16:creationId xmlns:a16="http://schemas.microsoft.com/office/drawing/2014/main" id="{59F4D5BA-4504-0C95-8471-9AF8F320FE5E}"/>
                </a:ext>
              </a:extLst>
            </p:cNvPr>
            <p:cNvSpPr txBox="1">
              <a:spLocks/>
            </p:cNvSpPr>
            <p:nvPr/>
          </p:nvSpPr>
          <p:spPr>
            <a:xfrm>
              <a:off x="920129" y="2312486"/>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P12.</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カスタマイズ料金　一覧①</a:t>
              </a:r>
            </a:p>
          </p:txBody>
        </p:sp>
        <p:cxnSp>
          <p:nvCxnSpPr>
            <p:cNvPr id="34" name="直線コネクタ 33">
              <a:extLst>
                <a:ext uri="{FF2B5EF4-FFF2-40B4-BE49-F238E27FC236}">
                  <a16:creationId xmlns:a16="http://schemas.microsoft.com/office/drawing/2014/main" id="{70A37117-B527-CF0B-A156-4DEDA1CCBABB}"/>
                </a:ext>
              </a:extLst>
            </p:cNvPr>
            <p:cNvCxnSpPr>
              <a:cxnSpLocks/>
            </p:cNvCxnSpPr>
            <p:nvPr/>
          </p:nvCxnSpPr>
          <p:spPr>
            <a:xfrm>
              <a:off x="1596058" y="2658663"/>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35" name="グループ化 34">
            <a:extLst>
              <a:ext uri="{FF2B5EF4-FFF2-40B4-BE49-F238E27FC236}">
                <a16:creationId xmlns:a16="http://schemas.microsoft.com/office/drawing/2014/main" id="{FF2BE2A1-8245-1C7B-796A-4CAFCA7A4DBC}"/>
              </a:ext>
            </a:extLst>
          </p:cNvPr>
          <p:cNvGrpSpPr/>
          <p:nvPr/>
        </p:nvGrpSpPr>
        <p:grpSpPr>
          <a:xfrm>
            <a:off x="6669767" y="2546134"/>
            <a:ext cx="4810746" cy="400110"/>
            <a:chOff x="920129" y="3299552"/>
            <a:chExt cx="4810746" cy="400110"/>
          </a:xfrm>
        </p:grpSpPr>
        <p:sp>
          <p:nvSpPr>
            <p:cNvPr id="36" name="テキスト ボックス 35">
              <a:extLst>
                <a:ext uri="{FF2B5EF4-FFF2-40B4-BE49-F238E27FC236}">
                  <a16:creationId xmlns:a16="http://schemas.microsoft.com/office/drawing/2014/main" id="{52716CFB-1747-EF24-E802-7D6FAED63AF3}"/>
                </a:ext>
              </a:extLst>
            </p:cNvPr>
            <p:cNvSpPr txBox="1">
              <a:spLocks/>
            </p:cNvSpPr>
            <p:nvPr/>
          </p:nvSpPr>
          <p:spPr>
            <a:xfrm>
              <a:off x="920129" y="3299552"/>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P13.</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カスタマイズ料金　一覧②</a:t>
              </a:r>
            </a:p>
          </p:txBody>
        </p:sp>
        <p:cxnSp>
          <p:nvCxnSpPr>
            <p:cNvPr id="37" name="直線コネクタ 36">
              <a:extLst>
                <a:ext uri="{FF2B5EF4-FFF2-40B4-BE49-F238E27FC236}">
                  <a16:creationId xmlns:a16="http://schemas.microsoft.com/office/drawing/2014/main" id="{A079B212-0539-2F60-7FEB-960A81612990}"/>
                </a:ext>
              </a:extLst>
            </p:cNvPr>
            <p:cNvCxnSpPr>
              <a:cxnSpLocks/>
            </p:cNvCxnSpPr>
            <p:nvPr/>
          </p:nvCxnSpPr>
          <p:spPr>
            <a:xfrm>
              <a:off x="1596058" y="3644062"/>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38" name="グループ化 37">
            <a:extLst>
              <a:ext uri="{FF2B5EF4-FFF2-40B4-BE49-F238E27FC236}">
                <a16:creationId xmlns:a16="http://schemas.microsoft.com/office/drawing/2014/main" id="{62A81A85-9EDD-9D38-F095-2C59B401A949}"/>
              </a:ext>
            </a:extLst>
          </p:cNvPr>
          <p:cNvGrpSpPr/>
          <p:nvPr/>
        </p:nvGrpSpPr>
        <p:grpSpPr>
          <a:xfrm>
            <a:off x="6669767" y="3156491"/>
            <a:ext cx="4810746" cy="400110"/>
            <a:chOff x="920129" y="4286618"/>
            <a:chExt cx="4810746" cy="400110"/>
          </a:xfrm>
        </p:grpSpPr>
        <p:sp>
          <p:nvSpPr>
            <p:cNvPr id="39" name="テキスト ボックス 38">
              <a:extLst>
                <a:ext uri="{FF2B5EF4-FFF2-40B4-BE49-F238E27FC236}">
                  <a16:creationId xmlns:a16="http://schemas.microsoft.com/office/drawing/2014/main" id="{5278BBDF-FBEB-00C4-9D49-6CBF8B65BCD0}"/>
                </a:ext>
              </a:extLst>
            </p:cNvPr>
            <p:cNvSpPr txBox="1">
              <a:spLocks/>
            </p:cNvSpPr>
            <p:nvPr/>
          </p:nvSpPr>
          <p:spPr>
            <a:xfrm>
              <a:off x="920129" y="4286618"/>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P14.</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腕時計　おすすめモデル①</a:t>
              </a:r>
            </a:p>
          </p:txBody>
        </p:sp>
        <p:cxnSp>
          <p:nvCxnSpPr>
            <p:cNvPr id="42" name="直線コネクタ 41">
              <a:extLst>
                <a:ext uri="{FF2B5EF4-FFF2-40B4-BE49-F238E27FC236}">
                  <a16:creationId xmlns:a16="http://schemas.microsoft.com/office/drawing/2014/main" id="{609CFD99-1717-DFD5-BB9E-E9646F612955}"/>
                </a:ext>
              </a:extLst>
            </p:cNvPr>
            <p:cNvCxnSpPr>
              <a:cxnSpLocks/>
            </p:cNvCxnSpPr>
            <p:nvPr/>
          </p:nvCxnSpPr>
          <p:spPr>
            <a:xfrm>
              <a:off x="1596058" y="4636227"/>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43" name="グループ化 42">
            <a:extLst>
              <a:ext uri="{FF2B5EF4-FFF2-40B4-BE49-F238E27FC236}">
                <a16:creationId xmlns:a16="http://schemas.microsoft.com/office/drawing/2014/main" id="{97267EFC-C5BA-736A-8C7D-9D791C18F34B}"/>
              </a:ext>
            </a:extLst>
          </p:cNvPr>
          <p:cNvGrpSpPr/>
          <p:nvPr/>
        </p:nvGrpSpPr>
        <p:grpSpPr>
          <a:xfrm>
            <a:off x="6669767" y="3766848"/>
            <a:ext cx="4810746" cy="400110"/>
            <a:chOff x="920129" y="5273683"/>
            <a:chExt cx="4810746" cy="400110"/>
          </a:xfrm>
        </p:grpSpPr>
        <p:sp>
          <p:nvSpPr>
            <p:cNvPr id="44" name="テキスト ボックス 43">
              <a:extLst>
                <a:ext uri="{FF2B5EF4-FFF2-40B4-BE49-F238E27FC236}">
                  <a16:creationId xmlns:a16="http://schemas.microsoft.com/office/drawing/2014/main" id="{D5AFAD86-A7ED-38B3-9EF4-C2B8C3BB702D}"/>
                </a:ext>
              </a:extLst>
            </p:cNvPr>
            <p:cNvSpPr txBox="1">
              <a:spLocks/>
            </p:cNvSpPr>
            <p:nvPr/>
          </p:nvSpPr>
          <p:spPr>
            <a:xfrm>
              <a:off x="920129" y="5273683"/>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P15.</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腕時計　おすすめモデル②</a:t>
              </a:r>
            </a:p>
          </p:txBody>
        </p:sp>
        <p:cxnSp>
          <p:nvCxnSpPr>
            <p:cNvPr id="45" name="直線コネクタ 44">
              <a:extLst>
                <a:ext uri="{FF2B5EF4-FFF2-40B4-BE49-F238E27FC236}">
                  <a16:creationId xmlns:a16="http://schemas.microsoft.com/office/drawing/2014/main" id="{845B7047-416A-4A87-EF5F-98D1A4EBEF28}"/>
                </a:ext>
              </a:extLst>
            </p:cNvPr>
            <p:cNvCxnSpPr>
              <a:cxnSpLocks/>
            </p:cNvCxnSpPr>
            <p:nvPr/>
          </p:nvCxnSpPr>
          <p:spPr>
            <a:xfrm>
              <a:off x="1596058" y="5607694"/>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46" name="グループ化 45">
            <a:extLst>
              <a:ext uri="{FF2B5EF4-FFF2-40B4-BE49-F238E27FC236}">
                <a16:creationId xmlns:a16="http://schemas.microsoft.com/office/drawing/2014/main" id="{0DCF04F0-029F-C186-9039-CC9E33494901}"/>
              </a:ext>
            </a:extLst>
          </p:cNvPr>
          <p:cNvGrpSpPr/>
          <p:nvPr/>
        </p:nvGrpSpPr>
        <p:grpSpPr>
          <a:xfrm>
            <a:off x="6669767" y="4377205"/>
            <a:ext cx="4810746" cy="400110"/>
            <a:chOff x="6651002" y="1325420"/>
            <a:chExt cx="4810746" cy="400110"/>
          </a:xfrm>
        </p:grpSpPr>
        <p:sp>
          <p:nvSpPr>
            <p:cNvPr id="47" name="テキスト ボックス 46">
              <a:extLst>
                <a:ext uri="{FF2B5EF4-FFF2-40B4-BE49-F238E27FC236}">
                  <a16:creationId xmlns:a16="http://schemas.microsoft.com/office/drawing/2014/main" id="{E21D1303-B4D5-1AE1-FA6B-FE0BEF7362B7}"/>
                </a:ext>
              </a:extLst>
            </p:cNvPr>
            <p:cNvSpPr txBox="1">
              <a:spLocks/>
            </p:cNvSpPr>
            <p:nvPr/>
          </p:nvSpPr>
          <p:spPr>
            <a:xfrm>
              <a:off x="6651002" y="1325420"/>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P16.</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腕時計　おすすめモデル③</a:t>
              </a:r>
            </a:p>
          </p:txBody>
        </p:sp>
        <p:cxnSp>
          <p:nvCxnSpPr>
            <p:cNvPr id="48" name="直線コネクタ 47">
              <a:extLst>
                <a:ext uri="{FF2B5EF4-FFF2-40B4-BE49-F238E27FC236}">
                  <a16:creationId xmlns:a16="http://schemas.microsoft.com/office/drawing/2014/main" id="{0E9C6371-4BE8-2B6C-C8F3-89C044CA4C7C}"/>
                </a:ext>
              </a:extLst>
            </p:cNvPr>
            <p:cNvCxnSpPr>
              <a:cxnSpLocks/>
            </p:cNvCxnSpPr>
            <p:nvPr/>
          </p:nvCxnSpPr>
          <p:spPr>
            <a:xfrm>
              <a:off x="7326931" y="1662576"/>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49" name="グループ化 48">
            <a:extLst>
              <a:ext uri="{FF2B5EF4-FFF2-40B4-BE49-F238E27FC236}">
                <a16:creationId xmlns:a16="http://schemas.microsoft.com/office/drawing/2014/main" id="{7905CBBF-9C7D-7B98-AF58-1E41779BFCBF}"/>
              </a:ext>
            </a:extLst>
          </p:cNvPr>
          <p:cNvGrpSpPr/>
          <p:nvPr/>
        </p:nvGrpSpPr>
        <p:grpSpPr>
          <a:xfrm>
            <a:off x="6669767" y="4987562"/>
            <a:ext cx="4810746" cy="400110"/>
            <a:chOff x="6651002" y="2312486"/>
            <a:chExt cx="4810746" cy="400110"/>
          </a:xfrm>
        </p:grpSpPr>
        <p:sp>
          <p:nvSpPr>
            <p:cNvPr id="50" name="テキスト ボックス 49">
              <a:extLst>
                <a:ext uri="{FF2B5EF4-FFF2-40B4-BE49-F238E27FC236}">
                  <a16:creationId xmlns:a16="http://schemas.microsoft.com/office/drawing/2014/main" id="{668E2743-843A-E4D7-331B-F3E8C42DF5F6}"/>
                </a:ext>
              </a:extLst>
            </p:cNvPr>
            <p:cNvSpPr txBox="1">
              <a:spLocks/>
            </p:cNvSpPr>
            <p:nvPr/>
          </p:nvSpPr>
          <p:spPr>
            <a:xfrm>
              <a:off x="6651002" y="2312486"/>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P17.</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腕時計　おすすめモデル④</a:t>
              </a:r>
            </a:p>
          </p:txBody>
        </p:sp>
        <p:cxnSp>
          <p:nvCxnSpPr>
            <p:cNvPr id="51" name="直線コネクタ 50">
              <a:extLst>
                <a:ext uri="{FF2B5EF4-FFF2-40B4-BE49-F238E27FC236}">
                  <a16:creationId xmlns:a16="http://schemas.microsoft.com/office/drawing/2014/main" id="{C29BFB4A-076E-2D21-C11D-DAB5CA6E2942}"/>
                </a:ext>
              </a:extLst>
            </p:cNvPr>
            <p:cNvCxnSpPr>
              <a:cxnSpLocks/>
            </p:cNvCxnSpPr>
            <p:nvPr/>
          </p:nvCxnSpPr>
          <p:spPr>
            <a:xfrm>
              <a:off x="7326931" y="2658663"/>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grpSp>
        <p:nvGrpSpPr>
          <p:cNvPr id="52" name="グループ化 51">
            <a:extLst>
              <a:ext uri="{FF2B5EF4-FFF2-40B4-BE49-F238E27FC236}">
                <a16:creationId xmlns:a16="http://schemas.microsoft.com/office/drawing/2014/main" id="{7006E499-7812-BDD5-03E2-19A12E25BB06}"/>
              </a:ext>
            </a:extLst>
          </p:cNvPr>
          <p:cNvGrpSpPr/>
          <p:nvPr/>
        </p:nvGrpSpPr>
        <p:grpSpPr>
          <a:xfrm>
            <a:off x="6669767" y="5597918"/>
            <a:ext cx="4810746" cy="400110"/>
            <a:chOff x="6651002" y="3299552"/>
            <a:chExt cx="4810746" cy="400110"/>
          </a:xfrm>
        </p:grpSpPr>
        <p:sp>
          <p:nvSpPr>
            <p:cNvPr id="53" name="テキスト ボックス 52">
              <a:extLst>
                <a:ext uri="{FF2B5EF4-FFF2-40B4-BE49-F238E27FC236}">
                  <a16:creationId xmlns:a16="http://schemas.microsoft.com/office/drawing/2014/main" id="{2FF3D58E-0D1E-9900-4F42-8EBD820EED30}"/>
                </a:ext>
              </a:extLst>
            </p:cNvPr>
            <p:cNvSpPr txBox="1">
              <a:spLocks/>
            </p:cNvSpPr>
            <p:nvPr/>
          </p:nvSpPr>
          <p:spPr>
            <a:xfrm>
              <a:off x="6651002" y="3299552"/>
              <a:ext cx="4810746" cy="400110"/>
            </a:xfrm>
            <a:prstGeom prst="rect">
              <a:avLst/>
            </a:prstGeom>
            <a:noFill/>
          </p:spPr>
          <p:txBody>
            <a:bodyPr wrap="square" rtlCol="0">
              <a:spAutoFit/>
            </a:bodyPr>
            <a:lstStyle/>
            <a:p>
              <a:r>
                <a:rPr lang="en-US" altLang="ja-JP" sz="2000" dirty="0">
                  <a:solidFill>
                    <a:schemeClr val="bg2">
                      <a:lumMod val="10000"/>
                    </a:schemeClr>
                  </a:solidFill>
                  <a:latin typeface="Noto Sans JP Light" panose="020B0200000000000000" pitchFamily="50" charset="-128"/>
                  <a:ea typeface="Noto Sans JP Light" panose="020B0200000000000000" pitchFamily="50" charset="-128"/>
                </a:rPr>
                <a:t>P18.</a:t>
              </a:r>
              <a:r>
                <a:rPr lang="ja-JP" altLang="en-US" sz="2000" dirty="0">
                  <a:solidFill>
                    <a:schemeClr val="bg2">
                      <a:lumMod val="10000"/>
                    </a:schemeClr>
                  </a:solidFill>
                  <a:latin typeface="Noto Sans JP Light" panose="020B0200000000000000" pitchFamily="50" charset="-128"/>
                  <a:ea typeface="Noto Sans JP Light" panose="020B0200000000000000" pitchFamily="50" charset="-128"/>
                </a:rPr>
                <a:t>  その他　時計モデル</a:t>
              </a:r>
            </a:p>
          </p:txBody>
        </p:sp>
        <p:cxnSp>
          <p:nvCxnSpPr>
            <p:cNvPr id="54" name="直線コネクタ 53">
              <a:extLst>
                <a:ext uri="{FF2B5EF4-FFF2-40B4-BE49-F238E27FC236}">
                  <a16:creationId xmlns:a16="http://schemas.microsoft.com/office/drawing/2014/main" id="{158DB622-F5CC-06DF-E9AB-D5B2EBF893DC}"/>
                </a:ext>
              </a:extLst>
            </p:cNvPr>
            <p:cNvCxnSpPr>
              <a:cxnSpLocks/>
            </p:cNvCxnSpPr>
            <p:nvPr/>
          </p:nvCxnSpPr>
          <p:spPr>
            <a:xfrm>
              <a:off x="7326931" y="3644062"/>
              <a:ext cx="3852242" cy="0"/>
            </a:xfrm>
            <a:prstGeom prst="line">
              <a:avLst/>
            </a:prstGeom>
            <a:ln w="12700">
              <a:prstDash val="sysDash"/>
            </a:ln>
          </p:spPr>
          <p:style>
            <a:lnRef idx="2">
              <a:schemeClr val="dk1"/>
            </a:lnRef>
            <a:fillRef idx="0">
              <a:schemeClr val="dk1"/>
            </a:fillRef>
            <a:effectRef idx="1">
              <a:schemeClr val="dk1"/>
            </a:effectRef>
            <a:fontRef idx="minor">
              <a:schemeClr val="tx1"/>
            </a:fontRef>
          </p:style>
        </p:cxnSp>
      </p:grpSp>
      <p:pic>
        <p:nvPicPr>
          <p:cNvPr id="56" name="図 55">
            <a:hlinkClick r:id="rId2" action="ppaction://hlinksldjump"/>
            <a:extLst>
              <a:ext uri="{FF2B5EF4-FFF2-40B4-BE49-F238E27FC236}">
                <a16:creationId xmlns:a16="http://schemas.microsoft.com/office/drawing/2014/main" id="{8CD1F950-09D9-5057-4B61-6726F7C45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443" y="1251067"/>
            <a:ext cx="605077" cy="385049"/>
          </a:xfrm>
          <a:prstGeom prst="rect">
            <a:avLst/>
          </a:prstGeom>
        </p:spPr>
      </p:pic>
      <p:pic>
        <p:nvPicPr>
          <p:cNvPr id="57" name="図 56">
            <a:hlinkClick r:id="rId4" action="ppaction://hlinksldjump"/>
            <a:extLst>
              <a:ext uri="{FF2B5EF4-FFF2-40B4-BE49-F238E27FC236}">
                <a16:creationId xmlns:a16="http://schemas.microsoft.com/office/drawing/2014/main" id="{3E5C9BF6-8467-B7B0-5EEB-4BC43AB56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443" y="1866254"/>
            <a:ext cx="605077" cy="385049"/>
          </a:xfrm>
          <a:prstGeom prst="rect">
            <a:avLst/>
          </a:prstGeom>
        </p:spPr>
      </p:pic>
      <p:pic>
        <p:nvPicPr>
          <p:cNvPr id="58" name="図 57">
            <a:hlinkClick r:id="rId5" action="ppaction://hlinksldjump"/>
            <a:extLst>
              <a:ext uri="{FF2B5EF4-FFF2-40B4-BE49-F238E27FC236}">
                <a16:creationId xmlns:a16="http://schemas.microsoft.com/office/drawing/2014/main" id="{F479B874-1C6F-0959-AF25-C384C4187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443" y="2481441"/>
            <a:ext cx="605077" cy="385049"/>
          </a:xfrm>
          <a:prstGeom prst="rect">
            <a:avLst/>
          </a:prstGeom>
        </p:spPr>
      </p:pic>
      <p:pic>
        <p:nvPicPr>
          <p:cNvPr id="59" name="図 58">
            <a:hlinkClick r:id="rId6" action="ppaction://hlinksldjump"/>
            <a:extLst>
              <a:ext uri="{FF2B5EF4-FFF2-40B4-BE49-F238E27FC236}">
                <a16:creationId xmlns:a16="http://schemas.microsoft.com/office/drawing/2014/main" id="{97317B30-0566-B70A-31DB-FEA1C970D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443" y="3096628"/>
            <a:ext cx="605077" cy="385049"/>
          </a:xfrm>
          <a:prstGeom prst="rect">
            <a:avLst/>
          </a:prstGeom>
        </p:spPr>
      </p:pic>
      <p:pic>
        <p:nvPicPr>
          <p:cNvPr id="60" name="図 59">
            <a:hlinkClick r:id="rId7" action="ppaction://hlinksldjump"/>
            <a:extLst>
              <a:ext uri="{FF2B5EF4-FFF2-40B4-BE49-F238E27FC236}">
                <a16:creationId xmlns:a16="http://schemas.microsoft.com/office/drawing/2014/main" id="{EAE9BC22-862A-26B7-DD3A-04CBC64D4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443" y="3711815"/>
            <a:ext cx="605077" cy="385049"/>
          </a:xfrm>
          <a:prstGeom prst="rect">
            <a:avLst/>
          </a:prstGeom>
        </p:spPr>
      </p:pic>
      <p:pic>
        <p:nvPicPr>
          <p:cNvPr id="61" name="図 60">
            <a:hlinkClick r:id="rId8" action="ppaction://hlinksldjump"/>
            <a:extLst>
              <a:ext uri="{FF2B5EF4-FFF2-40B4-BE49-F238E27FC236}">
                <a16:creationId xmlns:a16="http://schemas.microsoft.com/office/drawing/2014/main" id="{4D42843A-3572-1CE5-A317-D14ED8BA5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443" y="4327002"/>
            <a:ext cx="605077" cy="385049"/>
          </a:xfrm>
          <a:prstGeom prst="rect">
            <a:avLst/>
          </a:prstGeom>
        </p:spPr>
      </p:pic>
      <p:pic>
        <p:nvPicPr>
          <p:cNvPr id="62" name="図 61">
            <a:hlinkClick r:id="rId9" action="ppaction://hlinksldjump"/>
            <a:extLst>
              <a:ext uri="{FF2B5EF4-FFF2-40B4-BE49-F238E27FC236}">
                <a16:creationId xmlns:a16="http://schemas.microsoft.com/office/drawing/2014/main" id="{6146A86F-0330-7BE5-947E-C66A68225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443" y="4942189"/>
            <a:ext cx="605077" cy="385049"/>
          </a:xfrm>
          <a:prstGeom prst="rect">
            <a:avLst/>
          </a:prstGeom>
        </p:spPr>
      </p:pic>
      <p:pic>
        <p:nvPicPr>
          <p:cNvPr id="63" name="図 62">
            <a:hlinkClick r:id="rId10" action="ppaction://hlinksldjump"/>
            <a:extLst>
              <a:ext uri="{FF2B5EF4-FFF2-40B4-BE49-F238E27FC236}">
                <a16:creationId xmlns:a16="http://schemas.microsoft.com/office/drawing/2014/main" id="{3E6311B9-2BB2-DCC4-78EF-C10699799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443" y="5557379"/>
            <a:ext cx="605077" cy="385049"/>
          </a:xfrm>
          <a:prstGeom prst="rect">
            <a:avLst/>
          </a:prstGeom>
        </p:spPr>
      </p:pic>
      <p:pic>
        <p:nvPicPr>
          <p:cNvPr id="64" name="図 63">
            <a:hlinkClick r:id="rId11" action="ppaction://hlinksldjump"/>
            <a:extLst>
              <a:ext uri="{FF2B5EF4-FFF2-40B4-BE49-F238E27FC236}">
                <a16:creationId xmlns:a16="http://schemas.microsoft.com/office/drawing/2014/main" id="{25A46A34-2CA9-6010-D08E-A2C77F6C4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524" y="1251067"/>
            <a:ext cx="605077" cy="385049"/>
          </a:xfrm>
          <a:prstGeom prst="rect">
            <a:avLst/>
          </a:prstGeom>
        </p:spPr>
      </p:pic>
      <p:pic>
        <p:nvPicPr>
          <p:cNvPr id="65" name="図 64">
            <a:hlinkClick r:id="rId12" action="ppaction://hlinksldjump"/>
            <a:extLst>
              <a:ext uri="{FF2B5EF4-FFF2-40B4-BE49-F238E27FC236}">
                <a16:creationId xmlns:a16="http://schemas.microsoft.com/office/drawing/2014/main" id="{0040FBC5-B52F-F24B-23BC-B8DDAA331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524" y="1866254"/>
            <a:ext cx="605077" cy="385049"/>
          </a:xfrm>
          <a:prstGeom prst="rect">
            <a:avLst/>
          </a:prstGeom>
        </p:spPr>
      </p:pic>
      <p:pic>
        <p:nvPicPr>
          <p:cNvPr id="66" name="図 65">
            <a:hlinkClick r:id="rId13" action="ppaction://hlinksldjump"/>
            <a:extLst>
              <a:ext uri="{FF2B5EF4-FFF2-40B4-BE49-F238E27FC236}">
                <a16:creationId xmlns:a16="http://schemas.microsoft.com/office/drawing/2014/main" id="{D605D98D-6208-D63E-8309-5498B14BB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524" y="2481441"/>
            <a:ext cx="605077" cy="385049"/>
          </a:xfrm>
          <a:prstGeom prst="rect">
            <a:avLst/>
          </a:prstGeom>
        </p:spPr>
      </p:pic>
      <p:pic>
        <p:nvPicPr>
          <p:cNvPr id="67" name="図 66">
            <a:hlinkClick r:id="rId14" action="ppaction://hlinksldjump"/>
            <a:extLst>
              <a:ext uri="{FF2B5EF4-FFF2-40B4-BE49-F238E27FC236}">
                <a16:creationId xmlns:a16="http://schemas.microsoft.com/office/drawing/2014/main" id="{2DC44FB7-862B-95D7-FACC-1A11E2196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524" y="3096628"/>
            <a:ext cx="605077" cy="385049"/>
          </a:xfrm>
          <a:prstGeom prst="rect">
            <a:avLst/>
          </a:prstGeom>
        </p:spPr>
      </p:pic>
      <p:pic>
        <p:nvPicPr>
          <p:cNvPr id="68" name="図 67">
            <a:hlinkClick r:id="rId15" action="ppaction://hlinksldjump"/>
            <a:extLst>
              <a:ext uri="{FF2B5EF4-FFF2-40B4-BE49-F238E27FC236}">
                <a16:creationId xmlns:a16="http://schemas.microsoft.com/office/drawing/2014/main" id="{61D27CAA-EC40-2022-521A-A75536DCF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524" y="3711815"/>
            <a:ext cx="605077" cy="385049"/>
          </a:xfrm>
          <a:prstGeom prst="rect">
            <a:avLst/>
          </a:prstGeom>
        </p:spPr>
      </p:pic>
      <p:pic>
        <p:nvPicPr>
          <p:cNvPr id="69" name="図 68">
            <a:hlinkClick r:id="rId16" action="ppaction://hlinksldjump"/>
            <a:extLst>
              <a:ext uri="{FF2B5EF4-FFF2-40B4-BE49-F238E27FC236}">
                <a16:creationId xmlns:a16="http://schemas.microsoft.com/office/drawing/2014/main" id="{82617A89-E208-8EDB-E01B-3B98AEBFC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524" y="4327002"/>
            <a:ext cx="605077" cy="385049"/>
          </a:xfrm>
          <a:prstGeom prst="rect">
            <a:avLst/>
          </a:prstGeom>
        </p:spPr>
      </p:pic>
      <p:pic>
        <p:nvPicPr>
          <p:cNvPr id="70" name="図 69">
            <a:hlinkClick r:id="rId16" action="ppaction://hlinksldjump"/>
            <a:extLst>
              <a:ext uri="{FF2B5EF4-FFF2-40B4-BE49-F238E27FC236}">
                <a16:creationId xmlns:a16="http://schemas.microsoft.com/office/drawing/2014/main" id="{1FC4B792-6831-E459-5515-CDECD6DE5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524" y="4942189"/>
            <a:ext cx="605077" cy="385049"/>
          </a:xfrm>
          <a:prstGeom prst="rect">
            <a:avLst/>
          </a:prstGeom>
        </p:spPr>
      </p:pic>
      <p:pic>
        <p:nvPicPr>
          <p:cNvPr id="71" name="図 70">
            <a:hlinkClick r:id="rId17" action="ppaction://hlinksldjump"/>
            <a:extLst>
              <a:ext uri="{FF2B5EF4-FFF2-40B4-BE49-F238E27FC236}">
                <a16:creationId xmlns:a16="http://schemas.microsoft.com/office/drawing/2014/main" id="{1C8F410B-3E39-6023-2961-39A7B39E4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524" y="5557379"/>
            <a:ext cx="605077" cy="385049"/>
          </a:xfrm>
          <a:prstGeom prst="rect">
            <a:avLst/>
          </a:prstGeom>
        </p:spPr>
      </p:pic>
    </p:spTree>
    <p:extLst>
      <p:ext uri="{BB962C8B-B14F-4D97-AF65-F5344CB8AC3E}">
        <p14:creationId xmlns:p14="http://schemas.microsoft.com/office/powerpoint/2010/main" val="3766632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DE3C5-EAE2-798B-F96F-B2AEE322A121}"/>
            </a:ext>
          </a:extLst>
        </p:cNvPr>
        <p:cNvGrpSpPr/>
        <p:nvPr/>
      </p:nvGrpSpPr>
      <p:grpSpPr>
        <a:xfrm>
          <a:off x="0" y="0"/>
          <a:ext cx="0" cy="0"/>
          <a:chOff x="0" y="0"/>
          <a:chExt cx="0" cy="0"/>
        </a:xfrm>
      </p:grpSpPr>
      <p:sp>
        <p:nvSpPr>
          <p:cNvPr id="26" name="直角三角形 25">
            <a:extLst>
              <a:ext uri="{FF2B5EF4-FFF2-40B4-BE49-F238E27FC236}">
                <a16:creationId xmlns:a16="http://schemas.microsoft.com/office/drawing/2014/main" id="{F3504C99-9705-3EFE-E098-2AFE3C5FB542}"/>
              </a:ext>
            </a:extLst>
          </p:cNvPr>
          <p:cNvSpPr/>
          <p:nvPr/>
        </p:nvSpPr>
        <p:spPr>
          <a:xfrm rot="5400000" flipH="1" flipV="1">
            <a:off x="6778698" y="1453769"/>
            <a:ext cx="1340859" cy="9485746"/>
          </a:xfrm>
          <a:prstGeom prst="rtTriangle">
            <a:avLst/>
          </a:prstGeom>
          <a:solidFill>
            <a:schemeClr val="accent2">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A67CFE70-7209-637D-DAB4-005BABA5766A}"/>
              </a:ext>
            </a:extLst>
          </p:cNvPr>
          <p:cNvSpPr/>
          <p:nvPr/>
        </p:nvSpPr>
        <p:spPr>
          <a:xfrm>
            <a:off x="4371564" y="1944063"/>
            <a:ext cx="3416698" cy="452968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67F47C5E-26B5-0C7E-6EE9-318C4C6C6EDB}"/>
              </a:ext>
            </a:extLst>
          </p:cNvPr>
          <p:cNvSpPr/>
          <p:nvPr/>
        </p:nvSpPr>
        <p:spPr>
          <a:xfrm>
            <a:off x="8265338" y="1917814"/>
            <a:ext cx="3416698" cy="452968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45BA4BBB-DD09-EAEF-984F-BBAB9AAFC93C}"/>
              </a:ext>
            </a:extLst>
          </p:cNvPr>
          <p:cNvSpPr/>
          <p:nvPr/>
        </p:nvSpPr>
        <p:spPr>
          <a:xfrm>
            <a:off x="498271" y="1944063"/>
            <a:ext cx="3416698" cy="452968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110C91A-67CA-B5BF-D1B1-6BB4FA63FACB}"/>
              </a:ext>
            </a:extLst>
          </p:cNvPr>
          <p:cNvSpPr txBox="1">
            <a:spLocks/>
          </p:cNvSpPr>
          <p:nvPr/>
        </p:nvSpPr>
        <p:spPr>
          <a:xfrm>
            <a:off x="258232" y="302398"/>
            <a:ext cx="2267914"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はじめに</a:t>
            </a:r>
          </a:p>
        </p:txBody>
      </p:sp>
      <p:sp>
        <p:nvSpPr>
          <p:cNvPr id="8" name="テキスト ボックス 7">
            <a:extLst>
              <a:ext uri="{FF2B5EF4-FFF2-40B4-BE49-F238E27FC236}">
                <a16:creationId xmlns:a16="http://schemas.microsoft.com/office/drawing/2014/main" id="{88E11306-DEA0-D33A-2290-802BE9C472B3}"/>
              </a:ext>
            </a:extLst>
          </p:cNvPr>
          <p:cNvSpPr txBox="1">
            <a:spLocks/>
          </p:cNvSpPr>
          <p:nvPr/>
        </p:nvSpPr>
        <p:spPr>
          <a:xfrm>
            <a:off x="484960" y="1143841"/>
            <a:ext cx="7640014" cy="646331"/>
          </a:xfrm>
          <a:prstGeom prst="rect">
            <a:avLst/>
          </a:prstGeom>
          <a:noFill/>
        </p:spPr>
        <p:txBody>
          <a:bodyPr wrap="square" rtlCol="0">
            <a:spAutoFit/>
          </a:bodyPr>
          <a:lstStyle/>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オリジナル腕時計製作に関しての概要をご説明いたします。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グッズ製作に関しての土台となる箇所になりますが</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腕時計の場合をふまえた形で示しております。</a:t>
            </a:r>
          </a:p>
        </p:txBody>
      </p:sp>
      <p:sp>
        <p:nvSpPr>
          <p:cNvPr id="13" name="テキスト ボックス 12">
            <a:extLst>
              <a:ext uri="{FF2B5EF4-FFF2-40B4-BE49-F238E27FC236}">
                <a16:creationId xmlns:a16="http://schemas.microsoft.com/office/drawing/2014/main" id="{1DC1B7AD-1156-9D30-5CC5-5FBE6BEE338D}"/>
              </a:ext>
            </a:extLst>
          </p:cNvPr>
          <p:cNvSpPr txBox="1">
            <a:spLocks/>
          </p:cNvSpPr>
          <p:nvPr/>
        </p:nvSpPr>
        <p:spPr>
          <a:xfrm>
            <a:off x="498271" y="1944063"/>
            <a:ext cx="3235267"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01</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腕時計のモデルを選ぶ</a:t>
            </a:r>
          </a:p>
        </p:txBody>
      </p:sp>
      <p:sp>
        <p:nvSpPr>
          <p:cNvPr id="14" name="テキスト ボックス 13">
            <a:extLst>
              <a:ext uri="{FF2B5EF4-FFF2-40B4-BE49-F238E27FC236}">
                <a16:creationId xmlns:a16="http://schemas.microsoft.com/office/drawing/2014/main" id="{AA0DE342-1779-7E77-F5A4-63E6DF1E6CDF}"/>
              </a:ext>
            </a:extLst>
          </p:cNvPr>
          <p:cNvSpPr txBox="1">
            <a:spLocks/>
          </p:cNvSpPr>
          <p:nvPr/>
        </p:nvSpPr>
        <p:spPr>
          <a:xfrm>
            <a:off x="4372716" y="1917814"/>
            <a:ext cx="2318714"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02</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デザインする</a:t>
            </a:r>
          </a:p>
        </p:txBody>
      </p:sp>
      <p:sp>
        <p:nvSpPr>
          <p:cNvPr id="15" name="テキスト ボックス 14">
            <a:extLst>
              <a:ext uri="{FF2B5EF4-FFF2-40B4-BE49-F238E27FC236}">
                <a16:creationId xmlns:a16="http://schemas.microsoft.com/office/drawing/2014/main" id="{24598E13-EE14-8905-7A29-F80B22F8D237}"/>
              </a:ext>
            </a:extLst>
          </p:cNvPr>
          <p:cNvSpPr txBox="1">
            <a:spLocks/>
          </p:cNvSpPr>
          <p:nvPr/>
        </p:nvSpPr>
        <p:spPr>
          <a:xfrm>
            <a:off x="8477159" y="1917814"/>
            <a:ext cx="3152901"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03</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オプションを決める</a:t>
            </a:r>
          </a:p>
        </p:txBody>
      </p:sp>
      <p:pic>
        <p:nvPicPr>
          <p:cNvPr id="4" name="図 3" descr="屋内, 時計, 座る, テーブル が含まれている画像&#10;&#10;AI 生成コンテンツは誤りを含む可能性があります。">
            <a:extLst>
              <a:ext uri="{FF2B5EF4-FFF2-40B4-BE49-F238E27FC236}">
                <a16:creationId xmlns:a16="http://schemas.microsoft.com/office/drawing/2014/main" id="{D3BE041F-40E6-D9F7-0739-45E81BC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35" y="2471381"/>
            <a:ext cx="771430" cy="771430"/>
          </a:xfrm>
          <a:prstGeom prst="rect">
            <a:avLst/>
          </a:prstGeom>
          <a:ln>
            <a:noFill/>
          </a:ln>
          <a:effectLst>
            <a:outerShdw blurRad="50800" dist="38100" dir="2700000" algn="tl" rotWithShape="0">
              <a:prstClr val="black">
                <a:alpha val="40000"/>
              </a:prstClr>
            </a:outerShdw>
          </a:effectLst>
        </p:spPr>
      </p:pic>
      <p:pic>
        <p:nvPicPr>
          <p:cNvPr id="6" name="図 5" descr="屋内, テーブル, 座る, 皿 が含まれている画像&#10;&#10;AI 生成コンテンツは誤りを含む可能性があります。">
            <a:extLst>
              <a:ext uri="{FF2B5EF4-FFF2-40B4-BE49-F238E27FC236}">
                <a16:creationId xmlns:a16="http://schemas.microsoft.com/office/drawing/2014/main" id="{DAD9F68B-33EB-1B0C-8C61-ED80A3029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35" y="3411428"/>
            <a:ext cx="771431" cy="771431"/>
          </a:xfrm>
          <a:prstGeom prst="rect">
            <a:avLst/>
          </a:prstGeom>
          <a:effectLst>
            <a:outerShdw blurRad="50800" dist="38100" dir="2700000" algn="tl" rotWithShape="0">
              <a:prstClr val="black">
                <a:alpha val="40000"/>
              </a:prstClr>
            </a:outerShdw>
          </a:effectLst>
        </p:spPr>
      </p:pic>
      <p:pic>
        <p:nvPicPr>
          <p:cNvPr id="9" name="図 8" descr="屋内, 座る, リモコン, 操作 が含まれている画像&#10;&#10;AI 生成コンテンツは誤りを含む可能性があります。">
            <a:extLst>
              <a:ext uri="{FF2B5EF4-FFF2-40B4-BE49-F238E27FC236}">
                <a16:creationId xmlns:a16="http://schemas.microsoft.com/office/drawing/2014/main" id="{1BB78B75-45B1-4497-BAD2-782E5E9C5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35" y="4317807"/>
            <a:ext cx="771430" cy="771430"/>
          </a:xfrm>
          <a:prstGeom prst="rect">
            <a:avLst/>
          </a:prstGeom>
          <a:effectLst>
            <a:outerShdw blurRad="50800" dist="38100" dir="2700000" algn="tl" rotWithShape="0">
              <a:prstClr val="black">
                <a:alpha val="40000"/>
              </a:prstClr>
            </a:outerShdw>
          </a:effectLst>
        </p:spPr>
      </p:pic>
      <p:sp>
        <p:nvSpPr>
          <p:cNvPr id="10" name="正方形/長方形 9" hidden="1">
            <a:extLst>
              <a:ext uri="{FF2B5EF4-FFF2-40B4-BE49-F238E27FC236}">
                <a16:creationId xmlns:a16="http://schemas.microsoft.com/office/drawing/2014/main" id="{41334347-4FBF-0E80-63EC-A3E4A58FF6FE}"/>
              </a:ext>
            </a:extLst>
          </p:cNvPr>
          <p:cNvSpPr/>
          <p:nvPr/>
        </p:nvSpPr>
        <p:spPr>
          <a:xfrm>
            <a:off x="729286" y="564571"/>
            <a:ext cx="10726050" cy="57288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hidden="1">
            <a:extLst>
              <a:ext uri="{FF2B5EF4-FFF2-40B4-BE49-F238E27FC236}">
                <a16:creationId xmlns:a16="http://schemas.microsoft.com/office/drawing/2014/main" id="{1205453F-2CBD-F331-0C5D-B4FAA1B71D59}"/>
              </a:ext>
            </a:extLst>
          </p:cNvPr>
          <p:cNvGrpSpPr/>
          <p:nvPr/>
        </p:nvGrpSpPr>
        <p:grpSpPr>
          <a:xfrm>
            <a:off x="724900" y="2683934"/>
            <a:ext cx="10742201" cy="156632"/>
            <a:chOff x="724900" y="3244334"/>
            <a:chExt cx="10742201" cy="369332"/>
          </a:xfrm>
        </p:grpSpPr>
        <p:sp>
          <p:nvSpPr>
            <p:cNvPr id="11" name="正方形/長方形 10">
              <a:extLst>
                <a:ext uri="{FF2B5EF4-FFF2-40B4-BE49-F238E27FC236}">
                  <a16:creationId xmlns:a16="http://schemas.microsoft.com/office/drawing/2014/main" id="{FF322B0E-541C-ABC9-7EA0-B396E279BE4F}"/>
                </a:ext>
              </a:extLst>
            </p:cNvPr>
            <p:cNvSpPr/>
            <p:nvPr/>
          </p:nvSpPr>
          <p:spPr>
            <a:xfrm>
              <a:off x="724900"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093B0A8-AFA3-D1A7-2A60-4DFB98699300}"/>
                </a:ext>
              </a:extLst>
            </p:cNvPr>
            <p:cNvSpPr/>
            <p:nvPr/>
          </p:nvSpPr>
          <p:spPr>
            <a:xfrm>
              <a:off x="4305967"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59DE708-EB99-C5EF-56C5-6B86579A6CC6}"/>
                </a:ext>
              </a:extLst>
            </p:cNvPr>
            <p:cNvSpPr/>
            <p:nvPr/>
          </p:nvSpPr>
          <p:spPr>
            <a:xfrm>
              <a:off x="7887034"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a:extLst>
              <a:ext uri="{FF2B5EF4-FFF2-40B4-BE49-F238E27FC236}">
                <a16:creationId xmlns:a16="http://schemas.microsoft.com/office/drawing/2014/main" id="{D3A12BD5-9BF9-0D07-C92F-AC591494321C}"/>
              </a:ext>
            </a:extLst>
          </p:cNvPr>
          <p:cNvSpPr txBox="1">
            <a:spLocks/>
          </p:cNvSpPr>
          <p:nvPr/>
        </p:nvSpPr>
        <p:spPr>
          <a:xfrm>
            <a:off x="1409084" y="2727901"/>
            <a:ext cx="1875277" cy="307777"/>
          </a:xfrm>
          <a:prstGeom prst="rect">
            <a:avLst/>
          </a:prstGeom>
          <a:noFill/>
        </p:spPr>
        <p:txBody>
          <a:bodyPr wrap="square" rtlCol="0">
            <a:spAutoFit/>
          </a:bodyPr>
          <a:lstStyle/>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ステンレスタイプ</a:t>
            </a:r>
          </a:p>
        </p:txBody>
      </p:sp>
      <p:sp>
        <p:nvSpPr>
          <p:cNvPr id="21" name="テキスト ボックス 20">
            <a:extLst>
              <a:ext uri="{FF2B5EF4-FFF2-40B4-BE49-F238E27FC236}">
                <a16:creationId xmlns:a16="http://schemas.microsoft.com/office/drawing/2014/main" id="{C1B61FEE-D470-6BCE-CDA7-2557C16012BF}"/>
              </a:ext>
            </a:extLst>
          </p:cNvPr>
          <p:cNvSpPr txBox="1">
            <a:spLocks/>
          </p:cNvSpPr>
          <p:nvPr/>
        </p:nvSpPr>
        <p:spPr>
          <a:xfrm>
            <a:off x="1409083" y="3643254"/>
            <a:ext cx="1875277" cy="307777"/>
          </a:xfrm>
          <a:prstGeom prst="rect">
            <a:avLst/>
          </a:prstGeom>
          <a:noFill/>
        </p:spPr>
        <p:txBody>
          <a:bodyPr wrap="square" rtlCol="0">
            <a:spAutoFit/>
          </a:bodyPr>
          <a:lstStyle/>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合金タイプ</a:t>
            </a:r>
          </a:p>
        </p:txBody>
      </p:sp>
      <p:sp>
        <p:nvSpPr>
          <p:cNvPr id="22" name="テキスト ボックス 21">
            <a:extLst>
              <a:ext uri="{FF2B5EF4-FFF2-40B4-BE49-F238E27FC236}">
                <a16:creationId xmlns:a16="http://schemas.microsoft.com/office/drawing/2014/main" id="{C5429E98-295B-66AB-7EEB-95B5523580E6}"/>
              </a:ext>
            </a:extLst>
          </p:cNvPr>
          <p:cNvSpPr txBox="1">
            <a:spLocks/>
          </p:cNvSpPr>
          <p:nvPr/>
        </p:nvSpPr>
        <p:spPr>
          <a:xfrm>
            <a:off x="1409083" y="4558607"/>
            <a:ext cx="1875277" cy="307777"/>
          </a:xfrm>
          <a:prstGeom prst="rect">
            <a:avLst/>
          </a:prstGeom>
          <a:noFill/>
        </p:spPr>
        <p:txBody>
          <a:bodyPr wrap="square" rtlCol="0">
            <a:spAutoFit/>
          </a:bodyPr>
          <a:lstStyle/>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プラスチックタイプ</a:t>
            </a:r>
          </a:p>
        </p:txBody>
      </p:sp>
      <p:sp>
        <p:nvSpPr>
          <p:cNvPr id="23" name="テキスト ボックス 22">
            <a:extLst>
              <a:ext uri="{FF2B5EF4-FFF2-40B4-BE49-F238E27FC236}">
                <a16:creationId xmlns:a16="http://schemas.microsoft.com/office/drawing/2014/main" id="{ACA7A69F-E395-8A67-3221-5F36CE31D4FB}"/>
              </a:ext>
            </a:extLst>
          </p:cNvPr>
          <p:cNvSpPr txBox="1">
            <a:spLocks/>
          </p:cNvSpPr>
          <p:nvPr/>
        </p:nvSpPr>
        <p:spPr>
          <a:xfrm>
            <a:off x="498271" y="5173878"/>
            <a:ext cx="3676717" cy="938719"/>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素材別に表記しておりますが、</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形状別（ラウンド、スクエア、トノー　等）</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サイズ別　（メンズ、レディース、ユニセックス）</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さまざまなニーズに対して、数多くのモデルの</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ご用意があります。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pic>
        <p:nvPicPr>
          <p:cNvPr id="29" name="図 28" descr="コンピューターゲームのスクリーンショット&#10;&#10;AI 生成コンテンツは誤りを含む可能性があります。">
            <a:extLst>
              <a:ext uri="{FF2B5EF4-FFF2-40B4-BE49-F238E27FC236}">
                <a16:creationId xmlns:a16="http://schemas.microsoft.com/office/drawing/2014/main" id="{ABA75B23-F483-4E00-79A7-834F6C765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558" y="2453926"/>
            <a:ext cx="2674887" cy="1430943"/>
          </a:xfrm>
          <a:prstGeom prst="rect">
            <a:avLst/>
          </a:prstGeom>
          <a:effectLst>
            <a:outerShdw blurRad="50800" dist="38100" dir="2700000" algn="tl" rotWithShape="0">
              <a:prstClr val="black">
                <a:alpha val="40000"/>
              </a:prstClr>
            </a:outerShdw>
          </a:effectLst>
        </p:spPr>
      </p:pic>
      <p:sp>
        <p:nvSpPr>
          <p:cNvPr id="30" name="テキスト ボックス 29">
            <a:extLst>
              <a:ext uri="{FF2B5EF4-FFF2-40B4-BE49-F238E27FC236}">
                <a16:creationId xmlns:a16="http://schemas.microsoft.com/office/drawing/2014/main" id="{11C05348-F06A-E1B9-C07F-ABB74A2ACD2C}"/>
              </a:ext>
            </a:extLst>
          </p:cNvPr>
          <p:cNvSpPr txBox="1">
            <a:spLocks/>
          </p:cNvSpPr>
          <p:nvPr/>
        </p:nvSpPr>
        <p:spPr>
          <a:xfrm>
            <a:off x="4502029" y="4154175"/>
            <a:ext cx="2868589" cy="1107996"/>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イラストレーターにて</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入稿が必要になります。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デザイン、データ作成などはお気軽にご相談ください。</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デザイン箇所、印刷手法に関しましては</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別途ページにてご説明いたします。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31" name="平行四辺形 30">
            <a:extLst>
              <a:ext uri="{FF2B5EF4-FFF2-40B4-BE49-F238E27FC236}">
                <a16:creationId xmlns:a16="http://schemas.microsoft.com/office/drawing/2014/main" id="{0C693A9D-B90C-84D5-E2ED-096079998028}"/>
              </a:ext>
            </a:extLst>
          </p:cNvPr>
          <p:cNvSpPr/>
          <p:nvPr/>
        </p:nvSpPr>
        <p:spPr>
          <a:xfrm>
            <a:off x="8876145" y="-52"/>
            <a:ext cx="3315855" cy="1883534"/>
          </a:xfrm>
          <a:prstGeom prst="parallelogram">
            <a:avLst>
              <a:gd name="adj" fmla="val 69852"/>
            </a:avLst>
          </a:prstGeom>
          <a:solidFill>
            <a:srgbClr val="0B3041">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FF044A0-47FF-BC13-9682-69D2B6116778}"/>
              </a:ext>
            </a:extLst>
          </p:cNvPr>
          <p:cNvSpPr txBox="1">
            <a:spLocks/>
          </p:cNvSpPr>
          <p:nvPr/>
        </p:nvSpPr>
        <p:spPr>
          <a:xfrm>
            <a:off x="8504876" y="2453926"/>
            <a:ext cx="2543301" cy="2893100"/>
          </a:xfrm>
          <a:prstGeom prst="rect">
            <a:avLst/>
          </a:prstGeom>
          <a:noFill/>
        </p:spPr>
        <p:txBody>
          <a:bodyPr wrap="square" rtlCol="0">
            <a:spAutoFit/>
          </a:bodyPr>
          <a:lstStyle/>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〇裏蓋の刻印</a:t>
            </a:r>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〇パッケージの有無</a:t>
            </a:r>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〇パッケージの印刷</a:t>
            </a:r>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〇サンプル製作の有無</a:t>
            </a:r>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〇針の製作</a:t>
            </a:r>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〇バンドの製作</a:t>
            </a:r>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〇カラバリ</a:t>
            </a:r>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p:txBody>
      </p:sp>
      <p:sp>
        <p:nvSpPr>
          <p:cNvPr id="12" name="テキスト ボックス 11">
            <a:extLst>
              <a:ext uri="{FF2B5EF4-FFF2-40B4-BE49-F238E27FC236}">
                <a16:creationId xmlns:a16="http://schemas.microsoft.com/office/drawing/2014/main" id="{045EF87B-2E2C-710B-C785-47618A57C585}"/>
              </a:ext>
            </a:extLst>
          </p:cNvPr>
          <p:cNvSpPr txBox="1">
            <a:spLocks/>
          </p:cNvSpPr>
          <p:nvPr/>
        </p:nvSpPr>
        <p:spPr>
          <a:xfrm>
            <a:off x="8477159" y="5509846"/>
            <a:ext cx="2946629" cy="769441"/>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用途やご予算により選択可能です。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「オプション」を決めてからデザインする場合もあります。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28" name="テキスト ボックス 27">
            <a:extLst>
              <a:ext uri="{FF2B5EF4-FFF2-40B4-BE49-F238E27FC236}">
                <a16:creationId xmlns:a16="http://schemas.microsoft.com/office/drawing/2014/main" id="{AAE8E461-12F9-820B-099C-82672E634678}"/>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pic>
        <p:nvPicPr>
          <p:cNvPr id="32" name="図 31">
            <a:hlinkClick r:id="rId6" action="ppaction://hlinksldjump"/>
            <a:extLst>
              <a:ext uri="{FF2B5EF4-FFF2-40B4-BE49-F238E27FC236}">
                <a16:creationId xmlns:a16="http://schemas.microsoft.com/office/drawing/2014/main" id="{1F6B8B3B-E465-D080-A4E8-F9063569E5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660785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42FA7-2172-B8DE-5C58-5FABEEC57391}"/>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E8C8B2A-E875-1357-41EA-B38498BED98C}"/>
              </a:ext>
            </a:extLst>
          </p:cNvPr>
          <p:cNvSpPr txBox="1">
            <a:spLocks/>
          </p:cNvSpPr>
          <p:nvPr/>
        </p:nvSpPr>
        <p:spPr>
          <a:xfrm>
            <a:off x="258232" y="268835"/>
            <a:ext cx="8183807"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オリジナル腕時計製作でできる事</a:t>
            </a:r>
          </a:p>
        </p:txBody>
      </p:sp>
      <p:sp>
        <p:nvSpPr>
          <p:cNvPr id="8" name="テキスト ボックス 7">
            <a:extLst>
              <a:ext uri="{FF2B5EF4-FFF2-40B4-BE49-F238E27FC236}">
                <a16:creationId xmlns:a16="http://schemas.microsoft.com/office/drawing/2014/main" id="{D626FEA8-61C1-580D-1C4D-0EA6ADAC59BE}"/>
              </a:ext>
            </a:extLst>
          </p:cNvPr>
          <p:cNvSpPr txBox="1">
            <a:spLocks/>
          </p:cNvSpPr>
          <p:nvPr/>
        </p:nvSpPr>
        <p:spPr>
          <a:xfrm>
            <a:off x="461429" y="1080268"/>
            <a:ext cx="7640014" cy="646331"/>
          </a:xfrm>
          <a:prstGeom prst="rect">
            <a:avLst/>
          </a:prstGeom>
          <a:noFill/>
        </p:spPr>
        <p:txBody>
          <a:bodyPr wrap="square" rtlCol="0">
            <a:spAutoFit/>
          </a:bodyPr>
          <a:lstStyle/>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オリジナル製品の製作にて、どこにどのようにオリジナル要素を入れるの事ができるのか</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またどこまでオリジナルできるのかを各パーツごとに詳細にまとめました。</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気になる所をクリックにてページを飛んでください。</a:t>
            </a:r>
          </a:p>
        </p:txBody>
      </p:sp>
      <p:sp>
        <p:nvSpPr>
          <p:cNvPr id="13" name="テキスト ボックス 12">
            <a:extLst>
              <a:ext uri="{FF2B5EF4-FFF2-40B4-BE49-F238E27FC236}">
                <a16:creationId xmlns:a16="http://schemas.microsoft.com/office/drawing/2014/main" id="{4058304C-51AF-ECD0-401E-8788ED7C0635}"/>
              </a:ext>
            </a:extLst>
          </p:cNvPr>
          <p:cNvSpPr txBox="1">
            <a:spLocks/>
          </p:cNvSpPr>
          <p:nvPr/>
        </p:nvSpPr>
        <p:spPr>
          <a:xfrm>
            <a:off x="498270" y="1944063"/>
            <a:ext cx="9107547"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01</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文字盤にオリジナルデザインの印刷　</a:t>
            </a:r>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A</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ベースの種類　</a:t>
            </a:r>
            <a:r>
              <a:rPr lang="en-US" altLang="ja-JP" dirty="0">
                <a:solidFill>
                  <a:schemeClr val="bg2">
                    <a:lumMod val="10000"/>
                  </a:schemeClr>
                </a:solidFill>
                <a:latin typeface="Noto Sans JP DemiLight" panose="020B0200000000000000" pitchFamily="50" charset="-128"/>
                <a:ea typeface="Noto Sans JP DemiLight" panose="020B0200000000000000" pitchFamily="50" charset="-128"/>
              </a:rPr>
              <a:t>B</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印刷の種類</a:t>
            </a:r>
          </a:p>
        </p:txBody>
      </p:sp>
      <p:sp>
        <p:nvSpPr>
          <p:cNvPr id="14" name="テキスト ボックス 13">
            <a:extLst>
              <a:ext uri="{FF2B5EF4-FFF2-40B4-BE49-F238E27FC236}">
                <a16:creationId xmlns:a16="http://schemas.microsoft.com/office/drawing/2014/main" id="{E62292D2-CB53-D329-9546-FCF8620A4E4A}"/>
              </a:ext>
            </a:extLst>
          </p:cNvPr>
          <p:cNvSpPr txBox="1">
            <a:spLocks/>
          </p:cNvSpPr>
          <p:nvPr/>
        </p:nvSpPr>
        <p:spPr>
          <a:xfrm>
            <a:off x="498271" y="2705374"/>
            <a:ext cx="6021592"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02</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裏蓋にオリジナルデザインの刻印</a:t>
            </a:r>
          </a:p>
        </p:txBody>
      </p:sp>
      <p:sp>
        <p:nvSpPr>
          <p:cNvPr id="10" name="正方形/長方形 9" hidden="1">
            <a:extLst>
              <a:ext uri="{FF2B5EF4-FFF2-40B4-BE49-F238E27FC236}">
                <a16:creationId xmlns:a16="http://schemas.microsoft.com/office/drawing/2014/main" id="{3B546CD2-870D-8CCC-72FD-57AB7ACB6821}"/>
              </a:ext>
            </a:extLst>
          </p:cNvPr>
          <p:cNvSpPr/>
          <p:nvPr/>
        </p:nvSpPr>
        <p:spPr>
          <a:xfrm>
            <a:off x="729286" y="564571"/>
            <a:ext cx="10726050" cy="57288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hidden="1">
            <a:extLst>
              <a:ext uri="{FF2B5EF4-FFF2-40B4-BE49-F238E27FC236}">
                <a16:creationId xmlns:a16="http://schemas.microsoft.com/office/drawing/2014/main" id="{9ECEC364-7D6F-611D-4B91-BF83B34A981D}"/>
              </a:ext>
            </a:extLst>
          </p:cNvPr>
          <p:cNvGrpSpPr/>
          <p:nvPr/>
        </p:nvGrpSpPr>
        <p:grpSpPr>
          <a:xfrm>
            <a:off x="724900" y="2683934"/>
            <a:ext cx="10742201" cy="156632"/>
            <a:chOff x="724900" y="3244334"/>
            <a:chExt cx="10742201" cy="369332"/>
          </a:xfrm>
        </p:grpSpPr>
        <p:sp>
          <p:nvSpPr>
            <p:cNvPr id="11" name="正方形/長方形 10">
              <a:extLst>
                <a:ext uri="{FF2B5EF4-FFF2-40B4-BE49-F238E27FC236}">
                  <a16:creationId xmlns:a16="http://schemas.microsoft.com/office/drawing/2014/main" id="{7CE1616E-6055-3CA9-C4C7-4141195D576D}"/>
                </a:ext>
              </a:extLst>
            </p:cNvPr>
            <p:cNvSpPr/>
            <p:nvPr/>
          </p:nvSpPr>
          <p:spPr>
            <a:xfrm>
              <a:off x="724900"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A8548461-62FD-D927-128A-BC47FDDDD3D3}"/>
                </a:ext>
              </a:extLst>
            </p:cNvPr>
            <p:cNvSpPr/>
            <p:nvPr/>
          </p:nvSpPr>
          <p:spPr>
            <a:xfrm>
              <a:off x="4305967"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A63EACE8-CB78-1FE8-E941-5392F6409F23}"/>
                </a:ext>
              </a:extLst>
            </p:cNvPr>
            <p:cNvSpPr/>
            <p:nvPr/>
          </p:nvSpPr>
          <p:spPr>
            <a:xfrm>
              <a:off x="7887034"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E4B63587-1940-3D5F-660B-C6D465D9BDEF}"/>
              </a:ext>
            </a:extLst>
          </p:cNvPr>
          <p:cNvSpPr txBox="1">
            <a:spLocks/>
          </p:cNvSpPr>
          <p:nvPr/>
        </p:nvSpPr>
        <p:spPr>
          <a:xfrm>
            <a:off x="498271" y="3466685"/>
            <a:ext cx="6021592"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03</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針の選択・カスタマイズ・製作</a:t>
            </a:r>
          </a:p>
        </p:txBody>
      </p:sp>
      <p:sp>
        <p:nvSpPr>
          <p:cNvPr id="5" name="テキスト ボックス 4">
            <a:extLst>
              <a:ext uri="{FF2B5EF4-FFF2-40B4-BE49-F238E27FC236}">
                <a16:creationId xmlns:a16="http://schemas.microsoft.com/office/drawing/2014/main" id="{89FA3EEB-C884-6D7C-31F3-6FBC39BCA3A4}"/>
              </a:ext>
            </a:extLst>
          </p:cNvPr>
          <p:cNvSpPr txBox="1">
            <a:spLocks/>
          </p:cNvSpPr>
          <p:nvPr/>
        </p:nvSpPr>
        <p:spPr>
          <a:xfrm>
            <a:off x="498271" y="4227996"/>
            <a:ext cx="6021592"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04</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バンドの選択・印刷・カスタマイズ・製作</a:t>
            </a:r>
          </a:p>
        </p:txBody>
      </p:sp>
      <p:sp>
        <p:nvSpPr>
          <p:cNvPr id="16" name="テキスト ボックス 15">
            <a:extLst>
              <a:ext uri="{FF2B5EF4-FFF2-40B4-BE49-F238E27FC236}">
                <a16:creationId xmlns:a16="http://schemas.microsoft.com/office/drawing/2014/main" id="{8E484021-43C8-F44C-52F4-DCA2C3153551}"/>
              </a:ext>
            </a:extLst>
          </p:cNvPr>
          <p:cNvSpPr txBox="1">
            <a:spLocks/>
          </p:cNvSpPr>
          <p:nvPr/>
        </p:nvSpPr>
        <p:spPr>
          <a:xfrm>
            <a:off x="498271" y="4989306"/>
            <a:ext cx="6021592"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05</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パッケージの選択・印刷</a:t>
            </a:r>
            <a:endParaRPr lang="en-US" altLang="ja-JP" dirty="0">
              <a:solidFill>
                <a:schemeClr val="bg2">
                  <a:lumMod val="10000"/>
                </a:schemeClr>
              </a:solidFill>
              <a:latin typeface="Noto Sans JP DemiLight" panose="020B0200000000000000" pitchFamily="50" charset="-128"/>
              <a:ea typeface="Noto Sans JP DemiLight" panose="020B0200000000000000" pitchFamily="50" charset="-128"/>
            </a:endParaRPr>
          </a:p>
        </p:txBody>
      </p:sp>
      <p:sp>
        <p:nvSpPr>
          <p:cNvPr id="24" name="二等辺三角形 23">
            <a:extLst>
              <a:ext uri="{FF2B5EF4-FFF2-40B4-BE49-F238E27FC236}">
                <a16:creationId xmlns:a16="http://schemas.microsoft.com/office/drawing/2014/main" id="{737FD939-8AA8-AFD1-47F9-9EE409246904}"/>
              </a:ext>
            </a:extLst>
          </p:cNvPr>
          <p:cNvSpPr/>
          <p:nvPr/>
        </p:nvSpPr>
        <p:spPr>
          <a:xfrm>
            <a:off x="1033463" y="4438650"/>
            <a:ext cx="11154185" cy="2419350"/>
          </a:xfrm>
          <a:prstGeom prst="triangle">
            <a:avLst>
              <a:gd name="adj" fmla="val 100000"/>
            </a:avLst>
          </a:prstGeom>
          <a:solidFill>
            <a:srgbClr val="C0EA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直角三角形 25">
            <a:extLst>
              <a:ext uri="{FF2B5EF4-FFF2-40B4-BE49-F238E27FC236}">
                <a16:creationId xmlns:a16="http://schemas.microsoft.com/office/drawing/2014/main" id="{E6E85D04-A70C-93CE-1C6A-3A9E5E270BC2}"/>
              </a:ext>
            </a:extLst>
          </p:cNvPr>
          <p:cNvSpPr/>
          <p:nvPr/>
        </p:nvSpPr>
        <p:spPr>
          <a:xfrm rot="5400000" flipH="1">
            <a:off x="1709737" y="4186236"/>
            <a:ext cx="962024" cy="4381499"/>
          </a:xfrm>
          <a:prstGeom prst="rtTriangle">
            <a:avLst/>
          </a:prstGeom>
          <a:solidFill>
            <a:srgbClr val="FF99C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41C155C-3690-9995-6E11-5DC710B1BA2C}"/>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pic>
        <p:nvPicPr>
          <p:cNvPr id="7" name="図 6">
            <a:hlinkClick r:id="rId2" action="ppaction://hlinksldjump"/>
            <a:extLst>
              <a:ext uri="{FF2B5EF4-FFF2-40B4-BE49-F238E27FC236}">
                <a16:creationId xmlns:a16="http://schemas.microsoft.com/office/drawing/2014/main" id="{9274749B-D6B5-5B7A-2C91-BEE297777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2003226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E15E-A523-E175-7FD5-B159C91531F3}"/>
            </a:ext>
          </a:extLst>
        </p:cNvPr>
        <p:cNvGrpSpPr/>
        <p:nvPr/>
      </p:nvGrpSpPr>
      <p:grpSpPr>
        <a:xfrm>
          <a:off x="0" y="0"/>
          <a:ext cx="0" cy="0"/>
          <a:chOff x="0" y="0"/>
          <a:chExt cx="0" cy="0"/>
        </a:xfrm>
      </p:grpSpPr>
      <p:sp>
        <p:nvSpPr>
          <p:cNvPr id="40" name="四角形: 角を丸くする 39">
            <a:extLst>
              <a:ext uri="{FF2B5EF4-FFF2-40B4-BE49-F238E27FC236}">
                <a16:creationId xmlns:a16="http://schemas.microsoft.com/office/drawing/2014/main" id="{83E03E47-4F52-55E8-28A8-B7E20B91BC39}"/>
              </a:ext>
            </a:extLst>
          </p:cNvPr>
          <p:cNvSpPr/>
          <p:nvPr/>
        </p:nvSpPr>
        <p:spPr>
          <a:xfrm>
            <a:off x="509490" y="3446710"/>
            <a:ext cx="11274134" cy="1415692"/>
          </a:xfrm>
          <a:prstGeom prst="roundRect">
            <a:avLst>
              <a:gd name="adj" fmla="val 5043"/>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id="{7AD47F30-7E90-4FF2-3920-ED23CB9FF831}"/>
              </a:ext>
            </a:extLst>
          </p:cNvPr>
          <p:cNvSpPr/>
          <p:nvPr/>
        </p:nvSpPr>
        <p:spPr>
          <a:xfrm>
            <a:off x="509490" y="4990647"/>
            <a:ext cx="11274134" cy="1415692"/>
          </a:xfrm>
          <a:prstGeom prst="roundRect">
            <a:avLst>
              <a:gd name="adj" fmla="val 5043"/>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B922CA42-F8E5-C59E-6626-D8EEE09F809D}"/>
              </a:ext>
            </a:extLst>
          </p:cNvPr>
          <p:cNvSpPr/>
          <p:nvPr/>
        </p:nvSpPr>
        <p:spPr>
          <a:xfrm>
            <a:off x="498271" y="1944064"/>
            <a:ext cx="11274134" cy="1415692"/>
          </a:xfrm>
          <a:prstGeom prst="roundRect">
            <a:avLst>
              <a:gd name="adj" fmla="val 5043"/>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0184CCA-E84F-17AF-C7D3-8946CAA040DA}"/>
              </a:ext>
            </a:extLst>
          </p:cNvPr>
          <p:cNvSpPr txBox="1">
            <a:spLocks/>
          </p:cNvSpPr>
          <p:nvPr/>
        </p:nvSpPr>
        <p:spPr>
          <a:xfrm>
            <a:off x="461429" y="1080268"/>
            <a:ext cx="5339296" cy="646331"/>
          </a:xfrm>
          <a:prstGeom prst="rect">
            <a:avLst/>
          </a:prstGeom>
          <a:noFill/>
        </p:spPr>
        <p:txBody>
          <a:bodyPr wrap="square" rtlCol="0">
            <a:spAutoFit/>
          </a:bodyPr>
          <a:lstStyle/>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文字盤は腕時計の顔の箇所になります、同じモデルでも文字盤のデザインによって印象はガラッと変わります。　またベースとなる箇所もオリジナル要素を加える事でデザインの幅を広がる事が可能です。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p:txBody>
      </p:sp>
      <p:sp>
        <p:nvSpPr>
          <p:cNvPr id="13" name="テキスト ボックス 12">
            <a:extLst>
              <a:ext uri="{FF2B5EF4-FFF2-40B4-BE49-F238E27FC236}">
                <a16:creationId xmlns:a16="http://schemas.microsoft.com/office/drawing/2014/main" id="{74DB6ABD-5C58-2231-9691-B303E70C5D6D}"/>
              </a:ext>
            </a:extLst>
          </p:cNvPr>
          <p:cNvSpPr txBox="1">
            <a:spLocks/>
          </p:cNvSpPr>
          <p:nvPr/>
        </p:nvSpPr>
        <p:spPr>
          <a:xfrm>
            <a:off x="498271" y="1944063"/>
            <a:ext cx="6021592"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A1</a:t>
            </a:r>
            <a:r>
              <a:rPr lang="ja-JP" altLang="en-US" sz="2400" dirty="0">
                <a:solidFill>
                  <a:schemeClr val="bg2">
                    <a:lumMod val="10000"/>
                  </a:schemeClr>
                </a:solidFill>
                <a:latin typeface="Noto Sans JP DemiLight" panose="020B0200000000000000" pitchFamily="50" charset="-128"/>
                <a:ea typeface="Noto Sans JP DemiLight" panose="020B0200000000000000" pitchFamily="50" charset="-128"/>
              </a:rPr>
              <a:t>　</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文字盤ベースカラーをスプレーにて製作</a:t>
            </a:r>
          </a:p>
        </p:txBody>
      </p:sp>
      <p:sp>
        <p:nvSpPr>
          <p:cNvPr id="14" name="テキスト ボックス 13">
            <a:extLst>
              <a:ext uri="{FF2B5EF4-FFF2-40B4-BE49-F238E27FC236}">
                <a16:creationId xmlns:a16="http://schemas.microsoft.com/office/drawing/2014/main" id="{A30A9926-AFB2-260D-9E9B-76936D66C5B2}"/>
              </a:ext>
            </a:extLst>
          </p:cNvPr>
          <p:cNvSpPr txBox="1">
            <a:spLocks/>
          </p:cNvSpPr>
          <p:nvPr/>
        </p:nvSpPr>
        <p:spPr>
          <a:xfrm>
            <a:off x="498271" y="3457370"/>
            <a:ext cx="6021592"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A2</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文字盤ベースカラーをサンレイ光沢文字盤にて製作</a:t>
            </a:r>
          </a:p>
        </p:txBody>
      </p:sp>
      <p:sp>
        <p:nvSpPr>
          <p:cNvPr id="10" name="正方形/長方形 9" hidden="1">
            <a:extLst>
              <a:ext uri="{FF2B5EF4-FFF2-40B4-BE49-F238E27FC236}">
                <a16:creationId xmlns:a16="http://schemas.microsoft.com/office/drawing/2014/main" id="{64D31C26-55FF-395D-B06C-40DBF4793090}"/>
              </a:ext>
            </a:extLst>
          </p:cNvPr>
          <p:cNvSpPr/>
          <p:nvPr/>
        </p:nvSpPr>
        <p:spPr>
          <a:xfrm>
            <a:off x="729286" y="564571"/>
            <a:ext cx="10726050" cy="57288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hidden="1">
            <a:extLst>
              <a:ext uri="{FF2B5EF4-FFF2-40B4-BE49-F238E27FC236}">
                <a16:creationId xmlns:a16="http://schemas.microsoft.com/office/drawing/2014/main" id="{1BBA4C3D-88EF-DEF0-8241-273575D62077}"/>
              </a:ext>
            </a:extLst>
          </p:cNvPr>
          <p:cNvGrpSpPr/>
          <p:nvPr/>
        </p:nvGrpSpPr>
        <p:grpSpPr>
          <a:xfrm>
            <a:off x="724900" y="2683934"/>
            <a:ext cx="10742201" cy="156632"/>
            <a:chOff x="724900" y="3244334"/>
            <a:chExt cx="10742201" cy="369332"/>
          </a:xfrm>
        </p:grpSpPr>
        <p:sp>
          <p:nvSpPr>
            <p:cNvPr id="11" name="正方形/長方形 10">
              <a:extLst>
                <a:ext uri="{FF2B5EF4-FFF2-40B4-BE49-F238E27FC236}">
                  <a16:creationId xmlns:a16="http://schemas.microsoft.com/office/drawing/2014/main" id="{8700B951-7A46-0752-CBDD-8F16DEA14312}"/>
                </a:ext>
              </a:extLst>
            </p:cNvPr>
            <p:cNvSpPr/>
            <p:nvPr/>
          </p:nvSpPr>
          <p:spPr>
            <a:xfrm>
              <a:off x="724900"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FE00D8C6-DFD1-761A-74EE-EFB8B3730F87}"/>
                </a:ext>
              </a:extLst>
            </p:cNvPr>
            <p:cNvSpPr/>
            <p:nvPr/>
          </p:nvSpPr>
          <p:spPr>
            <a:xfrm>
              <a:off x="4305967"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0D79729-FAAB-C910-7030-35AE3D46CE15}"/>
                </a:ext>
              </a:extLst>
            </p:cNvPr>
            <p:cNvSpPr/>
            <p:nvPr/>
          </p:nvSpPr>
          <p:spPr>
            <a:xfrm>
              <a:off x="7887034"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B3FF072B-4035-8277-AF4B-E83E0E4A3B96}"/>
              </a:ext>
            </a:extLst>
          </p:cNvPr>
          <p:cNvSpPr txBox="1">
            <a:spLocks/>
          </p:cNvSpPr>
          <p:nvPr/>
        </p:nvSpPr>
        <p:spPr>
          <a:xfrm>
            <a:off x="498271" y="4970678"/>
            <a:ext cx="6021592"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A3</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文字盤ベースを特殊加工にて製作</a:t>
            </a:r>
          </a:p>
        </p:txBody>
      </p:sp>
      <p:sp>
        <p:nvSpPr>
          <p:cNvPr id="24" name="二等辺三角形 23">
            <a:extLst>
              <a:ext uri="{FF2B5EF4-FFF2-40B4-BE49-F238E27FC236}">
                <a16:creationId xmlns:a16="http://schemas.microsoft.com/office/drawing/2014/main" id="{5EA50893-F0E2-C513-8C40-6FDD2FD76773}"/>
              </a:ext>
            </a:extLst>
          </p:cNvPr>
          <p:cNvSpPr/>
          <p:nvPr/>
        </p:nvSpPr>
        <p:spPr>
          <a:xfrm flipV="1">
            <a:off x="9171708" y="0"/>
            <a:ext cx="3015939" cy="4438650"/>
          </a:xfrm>
          <a:prstGeom prst="triangle">
            <a:avLst>
              <a:gd name="adj" fmla="val 100000"/>
            </a:avLst>
          </a:prstGeom>
          <a:solidFill>
            <a:srgbClr val="C0EAFB">
              <a:alpha val="6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B14B8030-8BA1-7E4F-24F2-8B5552FE30BC}"/>
              </a:ext>
            </a:extLst>
          </p:cNvPr>
          <p:cNvSpPr/>
          <p:nvPr/>
        </p:nvSpPr>
        <p:spPr>
          <a:xfrm>
            <a:off x="6583110" y="4184073"/>
            <a:ext cx="5609156" cy="2683160"/>
          </a:xfrm>
          <a:prstGeom prst="triangle">
            <a:avLst>
              <a:gd name="adj" fmla="val 100000"/>
            </a:avLst>
          </a:prstGeom>
          <a:solidFill>
            <a:srgbClr val="406D81">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a:extLst>
              <a:ext uri="{FF2B5EF4-FFF2-40B4-BE49-F238E27FC236}">
                <a16:creationId xmlns:a16="http://schemas.microsoft.com/office/drawing/2014/main" id="{C7448154-6723-FCEE-DD48-334E43DB2CA7}"/>
              </a:ext>
            </a:extLst>
          </p:cNvPr>
          <p:cNvSpPr txBox="1">
            <a:spLocks/>
          </p:cNvSpPr>
          <p:nvPr/>
        </p:nvSpPr>
        <p:spPr>
          <a:xfrm>
            <a:off x="258232" y="286540"/>
            <a:ext cx="11656681"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文字盤にオリジナルデザインの印刷　「ベースの種類」</a:t>
            </a:r>
          </a:p>
        </p:txBody>
      </p:sp>
      <p:pic>
        <p:nvPicPr>
          <p:cNvPr id="22" name="図 21">
            <a:extLst>
              <a:ext uri="{FF2B5EF4-FFF2-40B4-BE49-F238E27FC236}">
                <a16:creationId xmlns:a16="http://schemas.microsoft.com/office/drawing/2014/main" id="{4911A0C1-6D50-D740-0B95-A2E2FC422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416" y="4002050"/>
            <a:ext cx="5328374" cy="574767"/>
          </a:xfrm>
          <a:prstGeom prst="rect">
            <a:avLst/>
          </a:prstGeom>
        </p:spPr>
      </p:pic>
      <p:pic>
        <p:nvPicPr>
          <p:cNvPr id="25" name="図 24">
            <a:extLst>
              <a:ext uri="{FF2B5EF4-FFF2-40B4-BE49-F238E27FC236}">
                <a16:creationId xmlns:a16="http://schemas.microsoft.com/office/drawing/2014/main" id="{251F0280-0280-67A9-594A-3F4D5CA05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417" y="2466659"/>
            <a:ext cx="5328373" cy="569701"/>
          </a:xfrm>
          <a:prstGeom prst="rect">
            <a:avLst/>
          </a:prstGeom>
        </p:spPr>
      </p:pic>
      <p:pic>
        <p:nvPicPr>
          <p:cNvPr id="28" name="図 27" descr="屋内, モニター, マウス, 座る が含まれている画像&#10;&#10;AI 生成コンテンツは誤りを含む可能性があります。">
            <a:extLst>
              <a:ext uri="{FF2B5EF4-FFF2-40B4-BE49-F238E27FC236}">
                <a16:creationId xmlns:a16="http://schemas.microsoft.com/office/drawing/2014/main" id="{86AFB97F-29F6-F010-F9A7-A30A7F35A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596" y="5476060"/>
            <a:ext cx="989879" cy="570207"/>
          </a:xfrm>
          <a:prstGeom prst="rect">
            <a:avLst/>
          </a:prstGeom>
        </p:spPr>
      </p:pic>
      <p:pic>
        <p:nvPicPr>
          <p:cNvPr id="30" name="グラフィックス 29">
            <a:extLst>
              <a:ext uri="{FF2B5EF4-FFF2-40B4-BE49-F238E27FC236}">
                <a16:creationId xmlns:a16="http://schemas.microsoft.com/office/drawing/2014/main" id="{8D7352DC-4B98-8F27-F2FF-6EE446EBC7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1744" y="5513384"/>
            <a:ext cx="1009547" cy="570207"/>
          </a:xfrm>
          <a:prstGeom prst="rect">
            <a:avLst/>
          </a:prstGeom>
        </p:spPr>
      </p:pic>
      <p:pic>
        <p:nvPicPr>
          <p:cNvPr id="32" name="図 31" descr="屋内, モニター, テーブル, 写真 が含まれている画像&#10;&#10;AI 生成コンテンツは誤りを含む可能性があります。">
            <a:extLst>
              <a:ext uri="{FF2B5EF4-FFF2-40B4-BE49-F238E27FC236}">
                <a16:creationId xmlns:a16="http://schemas.microsoft.com/office/drawing/2014/main" id="{B86E94D5-8DBC-1DB5-9624-BDDA0D15A0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0141" y="5479529"/>
            <a:ext cx="1023938" cy="566738"/>
          </a:xfrm>
          <a:prstGeom prst="rect">
            <a:avLst/>
          </a:prstGeom>
        </p:spPr>
      </p:pic>
      <p:sp>
        <p:nvSpPr>
          <p:cNvPr id="33" name="テキスト ボックス 32">
            <a:extLst>
              <a:ext uri="{FF2B5EF4-FFF2-40B4-BE49-F238E27FC236}">
                <a16:creationId xmlns:a16="http://schemas.microsoft.com/office/drawing/2014/main" id="{EEC5ACFB-C567-DEB5-CFB7-AF3EF2187039}"/>
              </a:ext>
            </a:extLst>
          </p:cNvPr>
          <p:cNvSpPr txBox="1">
            <a:spLocks/>
          </p:cNvSpPr>
          <p:nvPr/>
        </p:nvSpPr>
        <p:spPr>
          <a:xfrm>
            <a:off x="1246417" y="3082756"/>
            <a:ext cx="10525989" cy="276999"/>
          </a:xfrm>
          <a:prstGeom prst="rect">
            <a:avLst/>
          </a:prstGeom>
          <a:noFill/>
        </p:spPr>
        <p:txBody>
          <a:bodyPr wrap="square" rtlCol="0">
            <a:spAutoFit/>
          </a:bodyPr>
          <a:lstStyle/>
          <a:p>
            <a:r>
              <a:rPr lang="ja-JP" altLang="en-US" sz="1200" b="1" dirty="0">
                <a:solidFill>
                  <a:srgbClr val="002060"/>
                </a:solidFill>
                <a:latin typeface="Noto Sans JP Light" panose="020B0200000000000000" pitchFamily="50" charset="-128"/>
                <a:ea typeface="Noto Sans JP Light" panose="020B0200000000000000" pitchFamily="50" charset="-128"/>
              </a:rPr>
              <a:t>ベースの色をスプレーにて着色いたします、色はパントーンカラーブック　</a:t>
            </a:r>
            <a:r>
              <a:rPr lang="en-US" altLang="ja-JP" sz="1200" b="1" dirty="0">
                <a:solidFill>
                  <a:srgbClr val="002060"/>
                </a:solidFill>
                <a:latin typeface="Noto Sans JP Light" panose="020B0200000000000000" pitchFamily="50" charset="-128"/>
                <a:ea typeface="Noto Sans JP Light" panose="020B0200000000000000" pitchFamily="50" charset="-128"/>
              </a:rPr>
              <a:t>SC</a:t>
            </a:r>
            <a:r>
              <a:rPr lang="ja-JP" altLang="en-US" sz="1200" b="1" dirty="0">
                <a:solidFill>
                  <a:srgbClr val="002060"/>
                </a:solidFill>
                <a:latin typeface="Noto Sans JP Light" panose="020B0200000000000000" pitchFamily="50" charset="-128"/>
                <a:ea typeface="Noto Sans JP Light" panose="020B0200000000000000" pitchFamily="50" charset="-128"/>
              </a:rPr>
              <a:t>（ソリッドコート）よりお選びください</a:t>
            </a:r>
          </a:p>
        </p:txBody>
      </p:sp>
      <p:sp>
        <p:nvSpPr>
          <p:cNvPr id="34" name="テキスト ボックス 33">
            <a:extLst>
              <a:ext uri="{FF2B5EF4-FFF2-40B4-BE49-F238E27FC236}">
                <a16:creationId xmlns:a16="http://schemas.microsoft.com/office/drawing/2014/main" id="{6A78900D-5B63-B369-513C-9419E4C4D515}"/>
              </a:ext>
            </a:extLst>
          </p:cNvPr>
          <p:cNvSpPr txBox="1">
            <a:spLocks/>
          </p:cNvSpPr>
          <p:nvPr/>
        </p:nvSpPr>
        <p:spPr>
          <a:xfrm>
            <a:off x="1246416" y="4628327"/>
            <a:ext cx="10525989" cy="276999"/>
          </a:xfrm>
          <a:prstGeom prst="rect">
            <a:avLst/>
          </a:prstGeom>
          <a:noFill/>
        </p:spPr>
        <p:txBody>
          <a:bodyPr wrap="square" rtlCol="0">
            <a:spAutoFit/>
          </a:bodyPr>
          <a:lstStyle/>
          <a:p>
            <a:r>
              <a:rPr lang="ja-JP" altLang="en-US" sz="1200" b="1" dirty="0">
                <a:solidFill>
                  <a:srgbClr val="002060"/>
                </a:solidFill>
                <a:latin typeface="Noto Sans JP Light" panose="020B0200000000000000" pitchFamily="50" charset="-128"/>
                <a:ea typeface="Noto Sans JP Light" panose="020B0200000000000000" pitchFamily="50" charset="-128"/>
              </a:rPr>
              <a:t>ベースの色に光沢を持たせる加工になります、光沢にした分　色が薄く見える事がございます。</a:t>
            </a:r>
          </a:p>
        </p:txBody>
      </p:sp>
      <p:sp>
        <p:nvSpPr>
          <p:cNvPr id="35" name="テキスト ボックス 34">
            <a:extLst>
              <a:ext uri="{FF2B5EF4-FFF2-40B4-BE49-F238E27FC236}">
                <a16:creationId xmlns:a16="http://schemas.microsoft.com/office/drawing/2014/main" id="{4490718C-E832-F743-9F7F-26A4A816B644}"/>
              </a:ext>
            </a:extLst>
          </p:cNvPr>
          <p:cNvSpPr txBox="1">
            <a:spLocks/>
          </p:cNvSpPr>
          <p:nvPr/>
        </p:nvSpPr>
        <p:spPr>
          <a:xfrm>
            <a:off x="1246416" y="6122391"/>
            <a:ext cx="1344045" cy="276999"/>
          </a:xfrm>
          <a:prstGeom prst="rect">
            <a:avLst/>
          </a:prstGeom>
          <a:noFill/>
        </p:spPr>
        <p:txBody>
          <a:bodyPr wrap="square" rtlCol="0">
            <a:spAutoFit/>
          </a:bodyPr>
          <a:lstStyle/>
          <a:p>
            <a:r>
              <a:rPr lang="ja-JP" altLang="en-US" sz="1200" b="1" dirty="0">
                <a:solidFill>
                  <a:srgbClr val="002060"/>
                </a:solidFill>
                <a:latin typeface="Noto Sans JP Light" panose="020B0200000000000000" pitchFamily="50" charset="-128"/>
                <a:ea typeface="Noto Sans JP Light" panose="020B0200000000000000" pitchFamily="50" charset="-128"/>
              </a:rPr>
              <a:t>ミラー文字盤</a:t>
            </a:r>
          </a:p>
        </p:txBody>
      </p:sp>
      <p:sp>
        <p:nvSpPr>
          <p:cNvPr id="36" name="テキスト ボックス 35">
            <a:extLst>
              <a:ext uri="{FF2B5EF4-FFF2-40B4-BE49-F238E27FC236}">
                <a16:creationId xmlns:a16="http://schemas.microsoft.com/office/drawing/2014/main" id="{404DE8F2-BE76-C211-7036-D5179CD8B439}"/>
              </a:ext>
            </a:extLst>
          </p:cNvPr>
          <p:cNvSpPr txBox="1">
            <a:spLocks/>
          </p:cNvSpPr>
          <p:nvPr/>
        </p:nvSpPr>
        <p:spPr>
          <a:xfrm>
            <a:off x="2820141" y="6122391"/>
            <a:ext cx="1344045" cy="276999"/>
          </a:xfrm>
          <a:prstGeom prst="rect">
            <a:avLst/>
          </a:prstGeom>
          <a:noFill/>
        </p:spPr>
        <p:txBody>
          <a:bodyPr wrap="square" rtlCol="0">
            <a:spAutoFit/>
          </a:bodyPr>
          <a:lstStyle/>
          <a:p>
            <a:r>
              <a:rPr lang="ja-JP" altLang="en-US" sz="1200" b="1" dirty="0">
                <a:solidFill>
                  <a:srgbClr val="002060"/>
                </a:solidFill>
                <a:latin typeface="Noto Sans JP Light" panose="020B0200000000000000" pitchFamily="50" charset="-128"/>
                <a:ea typeface="Noto Sans JP Light" panose="020B0200000000000000" pitchFamily="50" charset="-128"/>
              </a:rPr>
              <a:t>貝殻文字盤</a:t>
            </a:r>
          </a:p>
        </p:txBody>
      </p:sp>
      <p:sp>
        <p:nvSpPr>
          <p:cNvPr id="37" name="テキスト ボックス 36">
            <a:extLst>
              <a:ext uri="{FF2B5EF4-FFF2-40B4-BE49-F238E27FC236}">
                <a16:creationId xmlns:a16="http://schemas.microsoft.com/office/drawing/2014/main" id="{FBCAEC4C-7A8E-5448-20D9-739334E4C0B6}"/>
              </a:ext>
            </a:extLst>
          </p:cNvPr>
          <p:cNvSpPr txBox="1">
            <a:spLocks/>
          </p:cNvSpPr>
          <p:nvPr/>
        </p:nvSpPr>
        <p:spPr>
          <a:xfrm>
            <a:off x="4155270" y="6122391"/>
            <a:ext cx="1890175" cy="276999"/>
          </a:xfrm>
          <a:prstGeom prst="rect">
            <a:avLst/>
          </a:prstGeom>
          <a:noFill/>
        </p:spPr>
        <p:txBody>
          <a:bodyPr wrap="square" rtlCol="0">
            <a:spAutoFit/>
          </a:bodyPr>
          <a:lstStyle/>
          <a:p>
            <a:r>
              <a:rPr lang="ja-JP" altLang="en-US" sz="1200" b="1" dirty="0">
                <a:solidFill>
                  <a:srgbClr val="002060"/>
                </a:solidFill>
                <a:latin typeface="Noto Sans JP Light" panose="020B0200000000000000" pitchFamily="50" charset="-128"/>
                <a:ea typeface="Noto Sans JP Light" panose="020B0200000000000000" pitchFamily="50" charset="-128"/>
              </a:rPr>
              <a:t>テクスチャー文字盤</a:t>
            </a:r>
          </a:p>
        </p:txBody>
      </p:sp>
      <p:pic>
        <p:nvPicPr>
          <p:cNvPr id="4" name="図 3">
            <a:extLst>
              <a:ext uri="{FF2B5EF4-FFF2-40B4-BE49-F238E27FC236}">
                <a16:creationId xmlns:a16="http://schemas.microsoft.com/office/drawing/2014/main" id="{EB5CA0B1-EF3D-37B9-3A36-02A4D5864A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
        <p:nvSpPr>
          <p:cNvPr id="5" name="テキスト ボックス 4">
            <a:extLst>
              <a:ext uri="{FF2B5EF4-FFF2-40B4-BE49-F238E27FC236}">
                <a16:creationId xmlns:a16="http://schemas.microsoft.com/office/drawing/2014/main" id="{BE9AAAD7-03D2-45AA-21F0-09D92C4E0CBF}"/>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sp>
        <p:nvSpPr>
          <p:cNvPr id="6" name="テキスト ボックス 5">
            <a:extLst>
              <a:ext uri="{FF2B5EF4-FFF2-40B4-BE49-F238E27FC236}">
                <a16:creationId xmlns:a16="http://schemas.microsoft.com/office/drawing/2014/main" id="{0C6832B2-7F7B-C9C6-7917-B5593A54FB7C}"/>
              </a:ext>
            </a:extLst>
          </p:cNvPr>
          <p:cNvSpPr txBox="1"/>
          <p:nvPr/>
        </p:nvSpPr>
        <p:spPr>
          <a:xfrm>
            <a:off x="10102453" y="6504240"/>
            <a:ext cx="1119728"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印刷費一覧</a:t>
            </a:r>
            <a:endParaRPr lang="ja-JP" altLang="en-US" sz="1200" u="sng" dirty="0"/>
          </a:p>
        </p:txBody>
      </p:sp>
      <p:pic>
        <p:nvPicPr>
          <p:cNvPr id="7" name="図 6">
            <a:hlinkClick r:id="rId9" action="ppaction://hlinksldjump"/>
            <a:extLst>
              <a:ext uri="{FF2B5EF4-FFF2-40B4-BE49-F238E27FC236}">
                <a16:creationId xmlns:a16="http://schemas.microsoft.com/office/drawing/2014/main" id="{D71AD18D-C5A0-3AB6-4647-463EB6517C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48316" y="6450214"/>
            <a:ext cx="605077" cy="385049"/>
          </a:xfrm>
          <a:prstGeom prst="rect">
            <a:avLst/>
          </a:prstGeom>
        </p:spPr>
      </p:pic>
    </p:spTree>
    <p:extLst>
      <p:ext uri="{BB962C8B-B14F-4D97-AF65-F5344CB8AC3E}">
        <p14:creationId xmlns:p14="http://schemas.microsoft.com/office/powerpoint/2010/main" val="1379265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0BD6E-4CB4-6344-2441-45FF57930B43}"/>
            </a:ext>
          </a:extLst>
        </p:cNvPr>
        <p:cNvGrpSpPr/>
        <p:nvPr/>
      </p:nvGrpSpPr>
      <p:grpSpPr>
        <a:xfrm>
          <a:off x="0" y="0"/>
          <a:ext cx="0" cy="0"/>
          <a:chOff x="0" y="0"/>
          <a:chExt cx="0" cy="0"/>
        </a:xfrm>
      </p:grpSpPr>
      <p:sp>
        <p:nvSpPr>
          <p:cNvPr id="20" name="二等辺三角形 19">
            <a:extLst>
              <a:ext uri="{FF2B5EF4-FFF2-40B4-BE49-F238E27FC236}">
                <a16:creationId xmlns:a16="http://schemas.microsoft.com/office/drawing/2014/main" id="{3CC8132F-CA6F-DDE8-ABC9-558A93A3BE37}"/>
              </a:ext>
            </a:extLst>
          </p:cNvPr>
          <p:cNvSpPr>
            <a:spLocks noGrp="1" noRot="1" noMove="1" noResize="1" noEditPoints="1" noAdjustHandles="1" noChangeArrowheads="1" noChangeShapeType="1"/>
          </p:cNvSpPr>
          <p:nvPr/>
        </p:nvSpPr>
        <p:spPr>
          <a:xfrm flipH="1" flipV="1">
            <a:off x="3050" y="-2"/>
            <a:ext cx="11994986" cy="2770909"/>
          </a:xfrm>
          <a:prstGeom prst="triangle">
            <a:avLst>
              <a:gd name="adj" fmla="val 100000"/>
            </a:avLst>
          </a:prstGeom>
          <a:solidFill>
            <a:schemeClr val="accent6">
              <a:lumMod val="20000"/>
              <a:lumOff val="80000"/>
              <a:alpha val="7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二等辺三角形 23">
            <a:extLst>
              <a:ext uri="{FF2B5EF4-FFF2-40B4-BE49-F238E27FC236}">
                <a16:creationId xmlns:a16="http://schemas.microsoft.com/office/drawing/2014/main" id="{7D48952B-3B06-EA62-F97C-8B53BA840265}"/>
              </a:ext>
            </a:extLst>
          </p:cNvPr>
          <p:cNvSpPr>
            <a:spLocks noGrp="1" noRot="1" noMove="1" noResize="1" noEditPoints="1" noAdjustHandles="1" noChangeArrowheads="1" noChangeShapeType="1"/>
          </p:cNvSpPr>
          <p:nvPr/>
        </p:nvSpPr>
        <p:spPr>
          <a:xfrm flipV="1">
            <a:off x="11333018" y="-2"/>
            <a:ext cx="854629" cy="2683161"/>
          </a:xfrm>
          <a:prstGeom prst="triangle">
            <a:avLst>
              <a:gd name="adj" fmla="val 100000"/>
            </a:avLst>
          </a:prstGeom>
          <a:solidFill>
            <a:srgbClr val="C0EAFB">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四角形: 角を丸くする 51">
            <a:extLst>
              <a:ext uri="{FF2B5EF4-FFF2-40B4-BE49-F238E27FC236}">
                <a16:creationId xmlns:a16="http://schemas.microsoft.com/office/drawing/2014/main" id="{DD0C3BE3-8DF5-2ADE-8691-E04237FC4E87}"/>
              </a:ext>
            </a:extLst>
          </p:cNvPr>
          <p:cNvSpPr>
            <a:spLocks noGrp="1" noRot="1" noMove="1" noResize="1" noEditPoints="1" noAdjustHandles="1" noChangeArrowheads="1" noChangeShapeType="1"/>
          </p:cNvSpPr>
          <p:nvPr/>
        </p:nvSpPr>
        <p:spPr>
          <a:xfrm>
            <a:off x="498271" y="5176316"/>
            <a:ext cx="11606572" cy="1535279"/>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四角形: 角を丸くする 50">
            <a:extLst>
              <a:ext uri="{FF2B5EF4-FFF2-40B4-BE49-F238E27FC236}">
                <a16:creationId xmlns:a16="http://schemas.microsoft.com/office/drawing/2014/main" id="{0798011F-AE6F-CABB-9D88-D0C197346F47}"/>
              </a:ext>
            </a:extLst>
          </p:cNvPr>
          <p:cNvSpPr>
            <a:spLocks noGrp="1" noRot="1" noMove="1" noResize="1" noEditPoints="1" noAdjustHandles="1" noChangeArrowheads="1" noChangeShapeType="1"/>
          </p:cNvSpPr>
          <p:nvPr/>
        </p:nvSpPr>
        <p:spPr>
          <a:xfrm>
            <a:off x="498271" y="3613907"/>
            <a:ext cx="11606572" cy="1493115"/>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 角を丸くする 52">
            <a:extLst>
              <a:ext uri="{FF2B5EF4-FFF2-40B4-BE49-F238E27FC236}">
                <a16:creationId xmlns:a16="http://schemas.microsoft.com/office/drawing/2014/main" id="{B19138E9-4C06-38F6-FC45-E73CD1FD815E}"/>
              </a:ext>
            </a:extLst>
          </p:cNvPr>
          <p:cNvSpPr>
            <a:spLocks noGrp="1" noRot="1" noMove="1" noResize="1" noEditPoints="1" noAdjustHandles="1" noChangeArrowheads="1" noChangeShapeType="1"/>
          </p:cNvSpPr>
          <p:nvPr/>
        </p:nvSpPr>
        <p:spPr>
          <a:xfrm>
            <a:off x="498271" y="2092790"/>
            <a:ext cx="11606572" cy="1457890"/>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 name="図 54" descr="時計, 座る, 光, 記号 が含まれている画像&#10;&#10;AI 生成コンテンツは誤りを含む可能性があります。">
            <a:extLst>
              <a:ext uri="{FF2B5EF4-FFF2-40B4-BE49-F238E27FC236}">
                <a16:creationId xmlns:a16="http://schemas.microsoft.com/office/drawing/2014/main" id="{43B9EE05-FC80-F7BE-567C-C812FC1A6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2907" y="5419232"/>
            <a:ext cx="1062199" cy="1187722"/>
          </a:xfrm>
          <a:prstGeom prst="rect">
            <a:avLst/>
          </a:prstGeom>
        </p:spPr>
      </p:pic>
      <p:sp>
        <p:nvSpPr>
          <p:cNvPr id="8" name="テキスト ボックス 7">
            <a:extLst>
              <a:ext uri="{FF2B5EF4-FFF2-40B4-BE49-F238E27FC236}">
                <a16:creationId xmlns:a16="http://schemas.microsoft.com/office/drawing/2014/main" id="{BAE1B768-DAB6-4E32-E867-BF2191FDB8CF}"/>
              </a:ext>
            </a:extLst>
          </p:cNvPr>
          <p:cNvSpPr txBox="1">
            <a:spLocks/>
          </p:cNvSpPr>
          <p:nvPr/>
        </p:nvSpPr>
        <p:spPr>
          <a:xfrm>
            <a:off x="461429" y="1080268"/>
            <a:ext cx="7640014" cy="646331"/>
          </a:xfrm>
          <a:prstGeom prst="rect">
            <a:avLst/>
          </a:prstGeom>
          <a:noFill/>
        </p:spPr>
        <p:txBody>
          <a:bodyPr wrap="square" rtlCol="0">
            <a:spAutoFit/>
          </a:bodyPr>
          <a:lstStyle/>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文字盤は腕時計の顔の箇所になります、同じモデルでも文字盤のデザインによって</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印象はガラッと変わります。　またベースとなる箇所もオリジナル要素を加える事ができるので</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全体デザインの幅がひろがります。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p:txBody>
      </p:sp>
      <p:sp>
        <p:nvSpPr>
          <p:cNvPr id="13" name="テキスト ボックス 12">
            <a:extLst>
              <a:ext uri="{FF2B5EF4-FFF2-40B4-BE49-F238E27FC236}">
                <a16:creationId xmlns:a16="http://schemas.microsoft.com/office/drawing/2014/main" id="{371D39CC-929E-7DED-07C7-C0FEDA5041EC}"/>
              </a:ext>
            </a:extLst>
          </p:cNvPr>
          <p:cNvSpPr txBox="1">
            <a:spLocks/>
          </p:cNvSpPr>
          <p:nvPr/>
        </p:nvSpPr>
        <p:spPr>
          <a:xfrm>
            <a:off x="498271" y="1944063"/>
            <a:ext cx="6021592"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B1</a:t>
            </a:r>
            <a:r>
              <a:rPr lang="ja-JP" altLang="en-US" sz="2400" dirty="0">
                <a:solidFill>
                  <a:schemeClr val="bg2">
                    <a:lumMod val="10000"/>
                  </a:schemeClr>
                </a:solidFill>
                <a:latin typeface="Noto Sans JP DemiLight" panose="020B0200000000000000" pitchFamily="50" charset="-128"/>
                <a:ea typeface="Noto Sans JP DemiLight" panose="020B0200000000000000" pitchFamily="50" charset="-128"/>
              </a:rPr>
              <a:t>　</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シルクスクリーン印刷</a:t>
            </a:r>
          </a:p>
        </p:txBody>
      </p:sp>
      <p:sp>
        <p:nvSpPr>
          <p:cNvPr id="14" name="テキスト ボックス 13">
            <a:extLst>
              <a:ext uri="{FF2B5EF4-FFF2-40B4-BE49-F238E27FC236}">
                <a16:creationId xmlns:a16="http://schemas.microsoft.com/office/drawing/2014/main" id="{D56960EB-E588-C103-A176-5B69326B242F}"/>
              </a:ext>
            </a:extLst>
          </p:cNvPr>
          <p:cNvSpPr txBox="1">
            <a:spLocks/>
          </p:cNvSpPr>
          <p:nvPr/>
        </p:nvSpPr>
        <p:spPr>
          <a:xfrm>
            <a:off x="498271" y="3475842"/>
            <a:ext cx="6021592"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B2</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インクジェット印刷</a:t>
            </a:r>
          </a:p>
        </p:txBody>
      </p:sp>
      <p:sp>
        <p:nvSpPr>
          <p:cNvPr id="10" name="正方形/長方形 9" hidden="1">
            <a:extLst>
              <a:ext uri="{FF2B5EF4-FFF2-40B4-BE49-F238E27FC236}">
                <a16:creationId xmlns:a16="http://schemas.microsoft.com/office/drawing/2014/main" id="{C65A595F-F009-FA3C-205D-D372D33FE74B}"/>
              </a:ext>
            </a:extLst>
          </p:cNvPr>
          <p:cNvSpPr/>
          <p:nvPr/>
        </p:nvSpPr>
        <p:spPr>
          <a:xfrm>
            <a:off x="729286" y="564571"/>
            <a:ext cx="10726050" cy="57288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hidden="1">
            <a:extLst>
              <a:ext uri="{FF2B5EF4-FFF2-40B4-BE49-F238E27FC236}">
                <a16:creationId xmlns:a16="http://schemas.microsoft.com/office/drawing/2014/main" id="{4FC6C6F2-C41A-83BD-2014-30ABC5A22DC2}"/>
              </a:ext>
            </a:extLst>
          </p:cNvPr>
          <p:cNvGrpSpPr/>
          <p:nvPr/>
        </p:nvGrpSpPr>
        <p:grpSpPr>
          <a:xfrm>
            <a:off x="724900" y="2683934"/>
            <a:ext cx="10742201" cy="156632"/>
            <a:chOff x="724900" y="3244334"/>
            <a:chExt cx="10742201" cy="369332"/>
          </a:xfrm>
        </p:grpSpPr>
        <p:sp>
          <p:nvSpPr>
            <p:cNvPr id="11" name="正方形/長方形 10">
              <a:extLst>
                <a:ext uri="{FF2B5EF4-FFF2-40B4-BE49-F238E27FC236}">
                  <a16:creationId xmlns:a16="http://schemas.microsoft.com/office/drawing/2014/main" id="{FDB22572-50A8-FFB0-8701-E35A8DFAEC84}"/>
                </a:ext>
              </a:extLst>
            </p:cNvPr>
            <p:cNvSpPr/>
            <p:nvPr/>
          </p:nvSpPr>
          <p:spPr>
            <a:xfrm>
              <a:off x="724900"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A2467AC9-B72C-547D-BFE6-F0EEA9A2DE36}"/>
                </a:ext>
              </a:extLst>
            </p:cNvPr>
            <p:cNvSpPr/>
            <p:nvPr/>
          </p:nvSpPr>
          <p:spPr>
            <a:xfrm>
              <a:off x="4305967"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C7F58E0-2F1B-6822-6B12-66421D92A59E}"/>
                </a:ext>
              </a:extLst>
            </p:cNvPr>
            <p:cNvSpPr/>
            <p:nvPr/>
          </p:nvSpPr>
          <p:spPr>
            <a:xfrm>
              <a:off x="7887034" y="3244334"/>
              <a:ext cx="358006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3D55231B-963F-A88C-F185-03F4D1AA7992}"/>
              </a:ext>
            </a:extLst>
          </p:cNvPr>
          <p:cNvSpPr txBox="1">
            <a:spLocks/>
          </p:cNvSpPr>
          <p:nvPr/>
        </p:nvSpPr>
        <p:spPr>
          <a:xfrm>
            <a:off x="498271" y="5007622"/>
            <a:ext cx="6021592" cy="461665"/>
          </a:xfrm>
          <a:prstGeom prst="rect">
            <a:avLst/>
          </a:prstGeom>
          <a:noFill/>
        </p:spPr>
        <p:txBody>
          <a:bodyPr wrap="square" rtlCol="0">
            <a:spAutoFit/>
          </a:bodyPr>
          <a:lstStyle/>
          <a:p>
            <a:r>
              <a:rPr lang="en-US" altLang="ja-JP" sz="2400">
                <a:solidFill>
                  <a:schemeClr val="bg2">
                    <a:lumMod val="10000"/>
                  </a:schemeClr>
                </a:solidFill>
                <a:latin typeface="Noto Sans JP DemiLight" panose="020B0200000000000000" pitchFamily="50" charset="-128"/>
                <a:ea typeface="Noto Sans JP DemiLight" panose="020B0200000000000000" pitchFamily="50" charset="-128"/>
              </a:rPr>
              <a:t>B3</a:t>
            </a:r>
            <a:r>
              <a:rPr lang="ja-JP" altLang="en-US">
                <a:solidFill>
                  <a:schemeClr val="bg2">
                    <a:lumMod val="10000"/>
                  </a:schemeClr>
                </a:solidFill>
                <a:latin typeface="Noto Sans JP DemiLight" panose="020B0200000000000000" pitchFamily="50" charset="-128"/>
                <a:ea typeface="Noto Sans JP DemiLight" panose="020B0200000000000000" pitchFamily="50" charset="-128"/>
              </a:rPr>
              <a:t>　</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金属転写印刷</a:t>
            </a:r>
          </a:p>
        </p:txBody>
      </p:sp>
      <p:sp>
        <p:nvSpPr>
          <p:cNvPr id="2" name="テキスト ボックス 1">
            <a:extLst>
              <a:ext uri="{FF2B5EF4-FFF2-40B4-BE49-F238E27FC236}">
                <a16:creationId xmlns:a16="http://schemas.microsoft.com/office/drawing/2014/main" id="{0FF94ACF-A2B7-4A5A-93DF-3D7F48D71637}"/>
              </a:ext>
            </a:extLst>
          </p:cNvPr>
          <p:cNvSpPr txBox="1">
            <a:spLocks/>
          </p:cNvSpPr>
          <p:nvPr/>
        </p:nvSpPr>
        <p:spPr>
          <a:xfrm>
            <a:off x="258232" y="286540"/>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文字盤にオリジナルデザインの印刷　「印刷の種類」</a:t>
            </a:r>
          </a:p>
        </p:txBody>
      </p:sp>
      <p:pic>
        <p:nvPicPr>
          <p:cNvPr id="4" name="図 3" descr="時計が付いている｜｜｜ｐ&#10;&#10;AI 生成コンテンツは誤りを含む可能性があります。">
            <a:extLst>
              <a:ext uri="{FF2B5EF4-FFF2-40B4-BE49-F238E27FC236}">
                <a16:creationId xmlns:a16="http://schemas.microsoft.com/office/drawing/2014/main" id="{2F0E3B44-D94A-BCE4-18C0-721267025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852" y="2295290"/>
            <a:ext cx="1062198" cy="1186666"/>
          </a:xfrm>
          <a:prstGeom prst="rect">
            <a:avLst/>
          </a:prstGeom>
        </p:spPr>
      </p:pic>
      <p:pic>
        <p:nvPicPr>
          <p:cNvPr id="5" name="図 4" descr="時計と文字の加工写真&#10;&#10;AI 生成コンテンツは誤りを含む可能性があります。">
            <a:extLst>
              <a:ext uri="{FF2B5EF4-FFF2-40B4-BE49-F238E27FC236}">
                <a16:creationId xmlns:a16="http://schemas.microsoft.com/office/drawing/2014/main" id="{D2749004-D54F-E740-32AF-A20600E85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4344" y="2295290"/>
            <a:ext cx="1062198" cy="1186666"/>
          </a:xfrm>
          <a:prstGeom prst="rect">
            <a:avLst/>
          </a:prstGeom>
        </p:spPr>
      </p:pic>
      <p:pic>
        <p:nvPicPr>
          <p:cNvPr id="7" name="図 6" descr="テーブル, 机, 座る, コンピュータ が含まれている画像&#10;&#10;AI 生成コンテンツは誤りを含む可能性があります。">
            <a:extLst>
              <a:ext uri="{FF2B5EF4-FFF2-40B4-BE49-F238E27FC236}">
                <a16:creationId xmlns:a16="http://schemas.microsoft.com/office/drawing/2014/main" id="{B19B97A6-1795-0F02-3124-7CC207B0C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344" y="3817371"/>
            <a:ext cx="1062198" cy="1186666"/>
          </a:xfrm>
          <a:prstGeom prst="rect">
            <a:avLst/>
          </a:prstGeom>
        </p:spPr>
      </p:pic>
      <p:pic>
        <p:nvPicPr>
          <p:cNvPr id="9" name="図 8" descr="時計台の絵&#10;&#10;AI 生成コンテンツは誤りを含む可能性があります。">
            <a:extLst>
              <a:ext uri="{FF2B5EF4-FFF2-40B4-BE49-F238E27FC236}">
                <a16:creationId xmlns:a16="http://schemas.microsoft.com/office/drawing/2014/main" id="{355AF52E-DC6B-E243-FF39-E405B7D94A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2721" y="3817371"/>
            <a:ext cx="1062198" cy="1186666"/>
          </a:xfrm>
          <a:prstGeom prst="rect">
            <a:avLst/>
          </a:prstGeom>
        </p:spPr>
      </p:pic>
      <p:pic>
        <p:nvPicPr>
          <p:cNvPr id="12" name="図 11" descr="時計が付いている｜｜｜ｐ&#10;&#10;AI 生成コンテンツは誤りを含む可能性があります。">
            <a:extLst>
              <a:ext uri="{FF2B5EF4-FFF2-40B4-BE49-F238E27FC236}">
                <a16:creationId xmlns:a16="http://schemas.microsoft.com/office/drawing/2014/main" id="{C5CD882A-8ED0-0E0C-DA76-08D6A89371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1097" y="3817371"/>
            <a:ext cx="1062198" cy="1186666"/>
          </a:xfrm>
          <a:prstGeom prst="rect">
            <a:avLst/>
          </a:prstGeom>
        </p:spPr>
      </p:pic>
      <p:sp>
        <p:nvSpPr>
          <p:cNvPr id="15" name="テキスト ボックス 14">
            <a:extLst>
              <a:ext uri="{FF2B5EF4-FFF2-40B4-BE49-F238E27FC236}">
                <a16:creationId xmlns:a16="http://schemas.microsoft.com/office/drawing/2014/main" id="{11989800-019B-99D7-1394-62954AA90600}"/>
              </a:ext>
            </a:extLst>
          </p:cNvPr>
          <p:cNvSpPr txBox="1">
            <a:spLocks/>
          </p:cNvSpPr>
          <p:nvPr/>
        </p:nvSpPr>
        <p:spPr>
          <a:xfrm>
            <a:off x="2248282" y="2692824"/>
            <a:ext cx="1270698" cy="430887"/>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プリントカラー</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1</a:t>
            </a:r>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色</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16" name="テキスト ボックス 15">
            <a:extLst>
              <a:ext uri="{FF2B5EF4-FFF2-40B4-BE49-F238E27FC236}">
                <a16:creationId xmlns:a16="http://schemas.microsoft.com/office/drawing/2014/main" id="{871B07F1-024C-7C6D-BF9C-A4516E4C7D57}"/>
              </a:ext>
            </a:extLst>
          </p:cNvPr>
          <p:cNvSpPr txBox="1">
            <a:spLocks/>
          </p:cNvSpPr>
          <p:nvPr/>
        </p:nvSpPr>
        <p:spPr>
          <a:xfrm>
            <a:off x="4966548" y="2692824"/>
            <a:ext cx="1270698" cy="430887"/>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プリントカラー</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2</a:t>
            </a:r>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色</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21" name="テキスト ボックス 20">
            <a:extLst>
              <a:ext uri="{FF2B5EF4-FFF2-40B4-BE49-F238E27FC236}">
                <a16:creationId xmlns:a16="http://schemas.microsoft.com/office/drawing/2014/main" id="{86D0C2F7-F65E-305F-B052-52E6D28CF89B}"/>
              </a:ext>
            </a:extLst>
          </p:cNvPr>
          <p:cNvSpPr txBox="1">
            <a:spLocks/>
          </p:cNvSpPr>
          <p:nvPr/>
        </p:nvSpPr>
        <p:spPr>
          <a:xfrm>
            <a:off x="7728610" y="2692824"/>
            <a:ext cx="1270698" cy="430887"/>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プリントカラー</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2</a:t>
            </a:r>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色</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22" name="テキスト ボックス 21">
            <a:extLst>
              <a:ext uri="{FF2B5EF4-FFF2-40B4-BE49-F238E27FC236}">
                <a16:creationId xmlns:a16="http://schemas.microsoft.com/office/drawing/2014/main" id="{14ED6F5A-2F3C-E777-C9B1-F0791B33C783}"/>
              </a:ext>
            </a:extLst>
          </p:cNvPr>
          <p:cNvSpPr txBox="1">
            <a:spLocks/>
          </p:cNvSpPr>
          <p:nvPr/>
        </p:nvSpPr>
        <p:spPr>
          <a:xfrm>
            <a:off x="2312184" y="4211514"/>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写真プリント</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23" name="テキスト ボックス 22">
            <a:extLst>
              <a:ext uri="{FF2B5EF4-FFF2-40B4-BE49-F238E27FC236}">
                <a16:creationId xmlns:a16="http://schemas.microsoft.com/office/drawing/2014/main" id="{3572CB78-CBA2-96D9-C4F9-F5EA18B17200}"/>
              </a:ext>
            </a:extLst>
          </p:cNvPr>
          <p:cNvSpPr txBox="1">
            <a:spLocks/>
          </p:cNvSpPr>
          <p:nvPr/>
        </p:nvSpPr>
        <p:spPr>
          <a:xfrm>
            <a:off x="5030450" y="4211514"/>
            <a:ext cx="1270698" cy="430887"/>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キャラクター</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プリント</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25" name="テキスト ボックス 24">
            <a:extLst>
              <a:ext uri="{FF2B5EF4-FFF2-40B4-BE49-F238E27FC236}">
                <a16:creationId xmlns:a16="http://schemas.microsoft.com/office/drawing/2014/main" id="{2073AD5A-3724-D07D-5685-C2B32BF7DEA2}"/>
              </a:ext>
            </a:extLst>
          </p:cNvPr>
          <p:cNvSpPr txBox="1">
            <a:spLocks/>
          </p:cNvSpPr>
          <p:nvPr/>
        </p:nvSpPr>
        <p:spPr>
          <a:xfrm>
            <a:off x="7792512" y="4211514"/>
            <a:ext cx="1270698" cy="430887"/>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グラデーションアート</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31" name="テキスト ボックス 30">
            <a:extLst>
              <a:ext uri="{FF2B5EF4-FFF2-40B4-BE49-F238E27FC236}">
                <a16:creationId xmlns:a16="http://schemas.microsoft.com/office/drawing/2014/main" id="{47641859-64C7-2009-728D-2BACA9A517EA}"/>
              </a:ext>
            </a:extLst>
          </p:cNvPr>
          <p:cNvSpPr txBox="1">
            <a:spLocks/>
          </p:cNvSpPr>
          <p:nvPr/>
        </p:nvSpPr>
        <p:spPr>
          <a:xfrm>
            <a:off x="2357332" y="5866897"/>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金</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34" name="テキスト ボックス 33">
            <a:extLst>
              <a:ext uri="{FF2B5EF4-FFF2-40B4-BE49-F238E27FC236}">
                <a16:creationId xmlns:a16="http://schemas.microsoft.com/office/drawing/2014/main" id="{63CEE363-B381-8B84-73BD-F62EEED767E0}"/>
              </a:ext>
            </a:extLst>
          </p:cNvPr>
          <p:cNvSpPr txBox="1">
            <a:spLocks/>
          </p:cNvSpPr>
          <p:nvPr/>
        </p:nvSpPr>
        <p:spPr>
          <a:xfrm>
            <a:off x="7839379" y="5866897"/>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黒</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35" name="四角形: 角を丸くする 34">
            <a:extLst>
              <a:ext uri="{FF2B5EF4-FFF2-40B4-BE49-F238E27FC236}">
                <a16:creationId xmlns:a16="http://schemas.microsoft.com/office/drawing/2014/main" id="{847A2986-B5BE-85A4-C613-B8CA67C4EFAB}"/>
              </a:ext>
            </a:extLst>
          </p:cNvPr>
          <p:cNvSpPr/>
          <p:nvPr/>
        </p:nvSpPr>
        <p:spPr>
          <a:xfrm>
            <a:off x="9287301" y="2464787"/>
            <a:ext cx="2403890" cy="859132"/>
          </a:xfrm>
          <a:prstGeom prst="roundRect">
            <a:avLst/>
          </a:prstGeom>
          <a:solidFill>
            <a:srgbClr val="D1D1D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descr="アイコン&#10;&#10;AI 生成コンテンツは誤りを含む可能性があります。">
            <a:extLst>
              <a:ext uri="{FF2B5EF4-FFF2-40B4-BE49-F238E27FC236}">
                <a16:creationId xmlns:a16="http://schemas.microsoft.com/office/drawing/2014/main" id="{9EC6C6A8-3C4E-9B2B-E065-57307CAF6C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0698" y="2214169"/>
            <a:ext cx="442996" cy="389229"/>
          </a:xfrm>
          <a:prstGeom prst="rect">
            <a:avLst/>
          </a:prstGeom>
        </p:spPr>
      </p:pic>
      <p:sp>
        <p:nvSpPr>
          <p:cNvPr id="39" name="テキスト ボックス 38">
            <a:extLst>
              <a:ext uri="{FF2B5EF4-FFF2-40B4-BE49-F238E27FC236}">
                <a16:creationId xmlns:a16="http://schemas.microsoft.com/office/drawing/2014/main" id="{9D681816-78BE-B9F3-6D06-BB4F126655C4}"/>
              </a:ext>
            </a:extLst>
          </p:cNvPr>
          <p:cNvSpPr txBox="1">
            <a:spLocks/>
          </p:cNvSpPr>
          <p:nvPr/>
        </p:nvSpPr>
        <p:spPr>
          <a:xfrm>
            <a:off x="9355050" y="2511741"/>
            <a:ext cx="2144223" cy="769441"/>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・最小線幅　</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0.2㎜</a:t>
            </a: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・パントーンカラーブック</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（ソリッドコート）より選択</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・最大</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4</a:t>
            </a:r>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色までを推奨</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40" name="四角形: 角を丸くする 39">
            <a:extLst>
              <a:ext uri="{FF2B5EF4-FFF2-40B4-BE49-F238E27FC236}">
                <a16:creationId xmlns:a16="http://schemas.microsoft.com/office/drawing/2014/main" id="{0469CBC0-F5D4-6C24-96D8-2CCB7DB3B8B2}"/>
              </a:ext>
            </a:extLst>
          </p:cNvPr>
          <p:cNvSpPr/>
          <p:nvPr/>
        </p:nvSpPr>
        <p:spPr>
          <a:xfrm>
            <a:off x="9287301" y="3974566"/>
            <a:ext cx="2403890" cy="859132"/>
          </a:xfrm>
          <a:prstGeom prst="roundRect">
            <a:avLst/>
          </a:prstGeom>
          <a:solidFill>
            <a:srgbClr val="D1D1D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descr="アイコン&#10;&#10;AI 生成コンテンツは誤りを含む可能性があります。">
            <a:extLst>
              <a:ext uri="{FF2B5EF4-FFF2-40B4-BE49-F238E27FC236}">
                <a16:creationId xmlns:a16="http://schemas.microsoft.com/office/drawing/2014/main" id="{F70FC4B8-9988-054D-C6E2-56D6607D0D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0698" y="3723948"/>
            <a:ext cx="442996" cy="389229"/>
          </a:xfrm>
          <a:prstGeom prst="rect">
            <a:avLst/>
          </a:prstGeom>
        </p:spPr>
      </p:pic>
      <p:sp>
        <p:nvSpPr>
          <p:cNvPr id="42" name="テキスト ボックス 41">
            <a:extLst>
              <a:ext uri="{FF2B5EF4-FFF2-40B4-BE49-F238E27FC236}">
                <a16:creationId xmlns:a16="http://schemas.microsoft.com/office/drawing/2014/main" id="{791ED64A-ADF9-23D8-1182-A9A17C4ACC9B}"/>
              </a:ext>
            </a:extLst>
          </p:cNvPr>
          <p:cNvSpPr txBox="1">
            <a:spLocks/>
          </p:cNvSpPr>
          <p:nvPr/>
        </p:nvSpPr>
        <p:spPr>
          <a:xfrm>
            <a:off x="9355050" y="4021520"/>
            <a:ext cx="2144223" cy="769441"/>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・画像解像度　</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360dpi</a:t>
            </a:r>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以上</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・クリッピングデータ</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・校正用　印刷見本を別途</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　用意する必要の場合もある。</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43" name="四角形: 角を丸くする 42">
            <a:extLst>
              <a:ext uri="{FF2B5EF4-FFF2-40B4-BE49-F238E27FC236}">
                <a16:creationId xmlns:a16="http://schemas.microsoft.com/office/drawing/2014/main" id="{0E1C378B-9502-5045-A909-7D79FC3681C3}"/>
              </a:ext>
            </a:extLst>
          </p:cNvPr>
          <p:cNvSpPr/>
          <p:nvPr/>
        </p:nvSpPr>
        <p:spPr>
          <a:xfrm>
            <a:off x="9287301" y="5495239"/>
            <a:ext cx="2403890" cy="859132"/>
          </a:xfrm>
          <a:prstGeom prst="roundRect">
            <a:avLst/>
          </a:prstGeom>
          <a:solidFill>
            <a:srgbClr val="D1D1D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descr="アイコン&#10;&#10;AI 生成コンテンツは誤りを含む可能性があります。">
            <a:extLst>
              <a:ext uri="{FF2B5EF4-FFF2-40B4-BE49-F238E27FC236}">
                <a16:creationId xmlns:a16="http://schemas.microsoft.com/office/drawing/2014/main" id="{A7CBD103-207C-99FF-8C3F-26672EB8BE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0698" y="5244621"/>
            <a:ext cx="442996" cy="389229"/>
          </a:xfrm>
          <a:prstGeom prst="rect">
            <a:avLst/>
          </a:prstGeom>
        </p:spPr>
      </p:pic>
      <p:sp>
        <p:nvSpPr>
          <p:cNvPr id="45" name="テキスト ボックス 44">
            <a:extLst>
              <a:ext uri="{FF2B5EF4-FFF2-40B4-BE49-F238E27FC236}">
                <a16:creationId xmlns:a16="http://schemas.microsoft.com/office/drawing/2014/main" id="{CE9C6606-0164-3E7F-66F1-D51BD6C1E351}"/>
              </a:ext>
            </a:extLst>
          </p:cNvPr>
          <p:cNvSpPr txBox="1">
            <a:spLocks/>
          </p:cNvSpPr>
          <p:nvPr/>
        </p:nvSpPr>
        <p:spPr>
          <a:xfrm>
            <a:off x="9355050" y="5542193"/>
            <a:ext cx="2144223" cy="600164"/>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・最小線幅　</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0.5㎜</a:t>
            </a: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・カラーバリエーション</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　金、銀、黒、赤</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pic>
        <p:nvPicPr>
          <p:cNvPr id="46" name="図 45" descr="時計が付いている｜｜｜ｐ&#10;&#10;AI 生成コンテンツは誤りを含む可能性があります。">
            <a:extLst>
              <a:ext uri="{FF2B5EF4-FFF2-40B4-BE49-F238E27FC236}">
                <a16:creationId xmlns:a16="http://schemas.microsoft.com/office/drawing/2014/main" id="{93A339F9-17DA-E645-50FE-B4A8FDDAC8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5964" y="2301728"/>
            <a:ext cx="1062198" cy="1186666"/>
          </a:xfrm>
          <a:prstGeom prst="rect">
            <a:avLst/>
          </a:prstGeom>
        </p:spPr>
      </p:pic>
      <p:pic>
        <p:nvPicPr>
          <p:cNvPr id="29" name="図 28" descr="時計が付いている｜｜｜ｐ&#10;&#10;AI 生成コンテンツは誤りを含む可能性があります。">
            <a:extLst>
              <a:ext uri="{FF2B5EF4-FFF2-40B4-BE49-F238E27FC236}">
                <a16:creationId xmlns:a16="http://schemas.microsoft.com/office/drawing/2014/main" id="{C93D8D31-C01E-A955-C87C-2E78F5A281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2721" y="5419760"/>
            <a:ext cx="1062198" cy="1186666"/>
          </a:xfrm>
          <a:prstGeom prst="rect">
            <a:avLst/>
          </a:prstGeom>
        </p:spPr>
      </p:pic>
      <p:pic>
        <p:nvPicPr>
          <p:cNvPr id="30" name="図 29" descr="時計が付いている｜｜｜ｐ&#10;&#10;AI 生成コンテンツは誤りを含む可能性があります。">
            <a:extLst>
              <a:ext uri="{FF2B5EF4-FFF2-40B4-BE49-F238E27FC236}">
                <a16:creationId xmlns:a16="http://schemas.microsoft.com/office/drawing/2014/main" id="{833A5865-E81D-03F0-2041-FB10A4EC06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8144" y="5419233"/>
            <a:ext cx="1062198" cy="1187721"/>
          </a:xfrm>
          <a:prstGeom prst="rect">
            <a:avLst/>
          </a:prstGeom>
        </p:spPr>
      </p:pic>
      <p:sp>
        <p:nvSpPr>
          <p:cNvPr id="32" name="テキスト ボックス 31">
            <a:extLst>
              <a:ext uri="{FF2B5EF4-FFF2-40B4-BE49-F238E27FC236}">
                <a16:creationId xmlns:a16="http://schemas.microsoft.com/office/drawing/2014/main" id="{6B7626FF-5072-F5E4-43CE-0C627C6037A6}"/>
              </a:ext>
            </a:extLst>
          </p:cNvPr>
          <p:cNvSpPr txBox="1">
            <a:spLocks/>
          </p:cNvSpPr>
          <p:nvPr/>
        </p:nvSpPr>
        <p:spPr>
          <a:xfrm>
            <a:off x="4963347" y="5866897"/>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銀</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26" name="テキスト ボックス 25">
            <a:extLst>
              <a:ext uri="{FF2B5EF4-FFF2-40B4-BE49-F238E27FC236}">
                <a16:creationId xmlns:a16="http://schemas.microsoft.com/office/drawing/2014/main" id="{23D41F55-B437-FEF0-EEBD-45C2AFD7F2C7}"/>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sp>
        <p:nvSpPr>
          <p:cNvPr id="27" name="テキスト ボックス 26">
            <a:extLst>
              <a:ext uri="{FF2B5EF4-FFF2-40B4-BE49-F238E27FC236}">
                <a16:creationId xmlns:a16="http://schemas.microsoft.com/office/drawing/2014/main" id="{4C79620C-4049-C823-5769-77BA8EA65930}"/>
              </a:ext>
            </a:extLst>
          </p:cNvPr>
          <p:cNvSpPr txBox="1"/>
          <p:nvPr/>
        </p:nvSpPr>
        <p:spPr>
          <a:xfrm>
            <a:off x="10102453" y="6504240"/>
            <a:ext cx="1119728"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印刷費一覧</a:t>
            </a:r>
            <a:endParaRPr lang="ja-JP" altLang="en-US" sz="1200" u="sng" dirty="0"/>
          </a:p>
        </p:txBody>
      </p:sp>
      <p:pic>
        <p:nvPicPr>
          <p:cNvPr id="28" name="図 27">
            <a:hlinkClick r:id="rId12" action="ppaction://hlinksldjump"/>
            <a:extLst>
              <a:ext uri="{FF2B5EF4-FFF2-40B4-BE49-F238E27FC236}">
                <a16:creationId xmlns:a16="http://schemas.microsoft.com/office/drawing/2014/main" id="{7055F366-7AE6-2187-8585-CAB7880610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48316" y="6450214"/>
            <a:ext cx="605077" cy="385049"/>
          </a:xfrm>
          <a:prstGeom prst="rect">
            <a:avLst/>
          </a:prstGeom>
        </p:spPr>
      </p:pic>
      <p:pic>
        <p:nvPicPr>
          <p:cNvPr id="33" name="図 32">
            <a:hlinkClick r:id="rId14" action="ppaction://hlinksldjump"/>
            <a:extLst>
              <a:ext uri="{FF2B5EF4-FFF2-40B4-BE49-F238E27FC236}">
                <a16:creationId xmlns:a16="http://schemas.microsoft.com/office/drawing/2014/main" id="{B5533DE6-AF87-C32F-84C9-1B4BF37BEE8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184849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4D34C-9AD3-6508-BDBC-11F7A40606D6}"/>
            </a:ext>
          </a:extLst>
        </p:cNvPr>
        <p:cNvGrpSpPr/>
        <p:nvPr/>
      </p:nvGrpSpPr>
      <p:grpSpPr>
        <a:xfrm>
          <a:off x="0" y="0"/>
          <a:ext cx="0" cy="0"/>
          <a:chOff x="0" y="0"/>
          <a:chExt cx="0" cy="0"/>
        </a:xfrm>
      </p:grpSpPr>
      <p:sp>
        <p:nvSpPr>
          <p:cNvPr id="26" name="四角形: 角を丸くする 25">
            <a:extLst>
              <a:ext uri="{FF2B5EF4-FFF2-40B4-BE49-F238E27FC236}">
                <a16:creationId xmlns:a16="http://schemas.microsoft.com/office/drawing/2014/main" id="{B0A69503-6E11-6260-0B69-373827B87DD6}"/>
              </a:ext>
            </a:extLst>
          </p:cNvPr>
          <p:cNvSpPr/>
          <p:nvPr/>
        </p:nvSpPr>
        <p:spPr>
          <a:xfrm>
            <a:off x="4381805" y="1917814"/>
            <a:ext cx="3416698" cy="452968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BEA529D0-6B15-CE9B-D042-0BC3FF952606}"/>
              </a:ext>
            </a:extLst>
          </p:cNvPr>
          <p:cNvSpPr/>
          <p:nvPr/>
        </p:nvSpPr>
        <p:spPr>
          <a:xfrm>
            <a:off x="8265338" y="1917814"/>
            <a:ext cx="3416698" cy="452968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extLst>
              <a:ext uri="{FF2B5EF4-FFF2-40B4-BE49-F238E27FC236}">
                <a16:creationId xmlns:a16="http://schemas.microsoft.com/office/drawing/2014/main" id="{538C348E-48F2-E32F-12FC-B169B6413298}"/>
              </a:ext>
            </a:extLst>
          </p:cNvPr>
          <p:cNvSpPr/>
          <p:nvPr/>
        </p:nvSpPr>
        <p:spPr>
          <a:xfrm>
            <a:off x="498271" y="1917814"/>
            <a:ext cx="3416698" cy="4529682"/>
          </a:xfrm>
          <a:prstGeom prst="roundRect">
            <a:avLst>
              <a:gd name="adj" fmla="val 5043"/>
            </a:avLst>
          </a:prstGeom>
          <a:solidFill>
            <a:srgbClr val="BFBFB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DB769C30-5375-1A12-CD6A-5025D2985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4174" y="2467193"/>
            <a:ext cx="1918869" cy="1916619"/>
          </a:xfrm>
          <a:prstGeom prst="rect">
            <a:avLst/>
          </a:prstGeom>
        </p:spPr>
      </p:pic>
      <p:pic>
        <p:nvPicPr>
          <p:cNvPr id="7" name="図 6">
            <a:extLst>
              <a:ext uri="{FF2B5EF4-FFF2-40B4-BE49-F238E27FC236}">
                <a16:creationId xmlns:a16="http://schemas.microsoft.com/office/drawing/2014/main" id="{FAC9DB56-A231-0BFB-BF2C-9E0B0A4D7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482" y="2446808"/>
            <a:ext cx="1914844" cy="1914844"/>
          </a:xfrm>
          <a:prstGeom prst="rect">
            <a:avLst/>
          </a:prstGeom>
        </p:spPr>
      </p:pic>
      <p:pic>
        <p:nvPicPr>
          <p:cNvPr id="10" name="図 9">
            <a:extLst>
              <a:ext uri="{FF2B5EF4-FFF2-40B4-BE49-F238E27FC236}">
                <a16:creationId xmlns:a16="http://schemas.microsoft.com/office/drawing/2014/main" id="{265685CE-5FCE-EC36-AB9F-BF8071C70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027" y="2483847"/>
            <a:ext cx="1943117" cy="1943117"/>
          </a:xfrm>
          <a:prstGeom prst="rect">
            <a:avLst/>
          </a:prstGeom>
        </p:spPr>
      </p:pic>
      <p:sp>
        <p:nvSpPr>
          <p:cNvPr id="24" name="二等辺三角形 23">
            <a:extLst>
              <a:ext uri="{FF2B5EF4-FFF2-40B4-BE49-F238E27FC236}">
                <a16:creationId xmlns:a16="http://schemas.microsoft.com/office/drawing/2014/main" id="{9453C131-992E-B295-ACEA-DEA9894473BA}"/>
              </a:ext>
            </a:extLst>
          </p:cNvPr>
          <p:cNvSpPr/>
          <p:nvPr/>
        </p:nvSpPr>
        <p:spPr>
          <a:xfrm flipH="1">
            <a:off x="-3" y="6393185"/>
            <a:ext cx="11398064" cy="469211"/>
          </a:xfrm>
          <a:prstGeom prst="triangle">
            <a:avLst>
              <a:gd name="adj" fmla="val 100000"/>
            </a:avLst>
          </a:prstGeom>
          <a:solidFill>
            <a:schemeClr val="accent1">
              <a:alpha val="4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5911E2AA-9737-47E6-F736-B7FAFE254410}"/>
              </a:ext>
            </a:extLst>
          </p:cNvPr>
          <p:cNvSpPr/>
          <p:nvPr/>
        </p:nvSpPr>
        <p:spPr>
          <a:xfrm flipH="1" flipV="1">
            <a:off x="3050" y="-4"/>
            <a:ext cx="720850" cy="6858003"/>
          </a:xfrm>
          <a:prstGeom prst="triangle">
            <a:avLst>
              <a:gd name="adj" fmla="val 100000"/>
            </a:avLst>
          </a:prstGeom>
          <a:solidFill>
            <a:srgbClr val="E8D7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a:extLst>
              <a:ext uri="{FF2B5EF4-FFF2-40B4-BE49-F238E27FC236}">
                <a16:creationId xmlns:a16="http://schemas.microsoft.com/office/drawing/2014/main" id="{D8D77517-F088-CD41-3F26-56810CDF164D}"/>
              </a:ext>
            </a:extLst>
          </p:cNvPr>
          <p:cNvSpPr txBox="1">
            <a:spLocks/>
          </p:cNvSpPr>
          <p:nvPr/>
        </p:nvSpPr>
        <p:spPr>
          <a:xfrm>
            <a:off x="461429" y="1080268"/>
            <a:ext cx="7640014" cy="646331"/>
          </a:xfrm>
          <a:prstGeom prst="rect">
            <a:avLst/>
          </a:prstGeom>
          <a:noFill/>
        </p:spPr>
        <p:txBody>
          <a:bodyPr wrap="square" rtlCol="0">
            <a:spAutoFit/>
          </a:bodyPr>
          <a:lstStyle/>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刻印とは字のごとく、刻む事です、時刻の刻でもあります。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基本的には印刷とは違い、剥がれる事がなく、また色あせる事もないので</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タイムカプセル的にずっと残しておきたい事を刻む、記録となるカスタマイズです。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p:txBody>
      </p:sp>
      <p:sp>
        <p:nvSpPr>
          <p:cNvPr id="2" name="テキスト ボックス 1">
            <a:extLst>
              <a:ext uri="{FF2B5EF4-FFF2-40B4-BE49-F238E27FC236}">
                <a16:creationId xmlns:a16="http://schemas.microsoft.com/office/drawing/2014/main" id="{AE2E2F6C-F43C-00A9-00B1-AC64534CB592}"/>
              </a:ext>
            </a:extLst>
          </p:cNvPr>
          <p:cNvSpPr txBox="1">
            <a:spLocks/>
          </p:cNvSpPr>
          <p:nvPr/>
        </p:nvSpPr>
        <p:spPr>
          <a:xfrm>
            <a:off x="258232" y="286541"/>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裏蓋にオリジナルデザインの刻印</a:t>
            </a:r>
          </a:p>
        </p:txBody>
      </p:sp>
      <p:sp>
        <p:nvSpPr>
          <p:cNvPr id="32" name="テキスト ボックス 31">
            <a:extLst>
              <a:ext uri="{FF2B5EF4-FFF2-40B4-BE49-F238E27FC236}">
                <a16:creationId xmlns:a16="http://schemas.microsoft.com/office/drawing/2014/main" id="{A59E1960-86FA-DAAA-495C-358B610FD5E3}"/>
              </a:ext>
            </a:extLst>
          </p:cNvPr>
          <p:cNvSpPr txBox="1">
            <a:spLocks/>
          </p:cNvSpPr>
          <p:nvPr/>
        </p:nvSpPr>
        <p:spPr>
          <a:xfrm>
            <a:off x="498271" y="1944063"/>
            <a:ext cx="3235267"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01</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ロゴのみ</a:t>
            </a:r>
          </a:p>
        </p:txBody>
      </p:sp>
      <p:sp>
        <p:nvSpPr>
          <p:cNvPr id="35" name="テキスト ボックス 34">
            <a:extLst>
              <a:ext uri="{FF2B5EF4-FFF2-40B4-BE49-F238E27FC236}">
                <a16:creationId xmlns:a16="http://schemas.microsoft.com/office/drawing/2014/main" id="{3A9DF340-608C-49D3-DA56-EBD14F9115D9}"/>
              </a:ext>
            </a:extLst>
          </p:cNvPr>
          <p:cNvSpPr txBox="1">
            <a:spLocks/>
          </p:cNvSpPr>
          <p:nvPr/>
        </p:nvSpPr>
        <p:spPr>
          <a:xfrm>
            <a:off x="4372715" y="1917814"/>
            <a:ext cx="2880459"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02</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シリアルナンバー</a:t>
            </a:r>
          </a:p>
        </p:txBody>
      </p:sp>
      <p:sp>
        <p:nvSpPr>
          <p:cNvPr id="37" name="テキスト ボックス 36">
            <a:extLst>
              <a:ext uri="{FF2B5EF4-FFF2-40B4-BE49-F238E27FC236}">
                <a16:creationId xmlns:a16="http://schemas.microsoft.com/office/drawing/2014/main" id="{05A6B67E-AEC4-A608-0F42-57E2E727AFE2}"/>
              </a:ext>
            </a:extLst>
          </p:cNvPr>
          <p:cNvSpPr txBox="1">
            <a:spLocks/>
          </p:cNvSpPr>
          <p:nvPr/>
        </p:nvSpPr>
        <p:spPr>
          <a:xfrm>
            <a:off x="8477159" y="1917814"/>
            <a:ext cx="3152901"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03</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個人名</a:t>
            </a:r>
          </a:p>
        </p:txBody>
      </p:sp>
      <p:sp>
        <p:nvSpPr>
          <p:cNvPr id="43" name="テキスト ボックス 42">
            <a:extLst>
              <a:ext uri="{FF2B5EF4-FFF2-40B4-BE49-F238E27FC236}">
                <a16:creationId xmlns:a16="http://schemas.microsoft.com/office/drawing/2014/main" id="{E412DE19-EB38-98CF-BF14-E3A2C1E71B42}"/>
              </a:ext>
            </a:extLst>
          </p:cNvPr>
          <p:cNvSpPr txBox="1">
            <a:spLocks/>
          </p:cNvSpPr>
          <p:nvPr/>
        </p:nvSpPr>
        <p:spPr>
          <a:xfrm>
            <a:off x="1532021" y="4505468"/>
            <a:ext cx="1349198" cy="307777"/>
          </a:xfrm>
          <a:prstGeom prst="rect">
            <a:avLst/>
          </a:prstGeom>
          <a:noFill/>
        </p:spPr>
        <p:txBody>
          <a:bodyPr wrap="square" rtlCol="0">
            <a:spAutoFit/>
          </a:bodyPr>
          <a:lstStyle/>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例　周年記念</a:t>
            </a:r>
          </a:p>
        </p:txBody>
      </p:sp>
      <p:sp>
        <p:nvSpPr>
          <p:cNvPr id="44" name="テキスト ボックス 43">
            <a:extLst>
              <a:ext uri="{FF2B5EF4-FFF2-40B4-BE49-F238E27FC236}">
                <a16:creationId xmlns:a16="http://schemas.microsoft.com/office/drawing/2014/main" id="{65B8B164-43D4-EC49-77A8-3AFF532B8805}"/>
              </a:ext>
            </a:extLst>
          </p:cNvPr>
          <p:cNvSpPr txBox="1">
            <a:spLocks/>
          </p:cNvSpPr>
          <p:nvPr/>
        </p:nvSpPr>
        <p:spPr>
          <a:xfrm>
            <a:off x="681579" y="5191879"/>
            <a:ext cx="3050082" cy="1107996"/>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一つのデザインとしてまとまっていれば</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どのようなデザインでも刻印可能です。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・ロゴ＋メッセージ＋コピーライト　</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・校章＋卒業年度</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・ロゴ＋腕時計機能　　など</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文字数での価格の変動等はありません。</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46" name="テキスト ボックス 45">
            <a:extLst>
              <a:ext uri="{FF2B5EF4-FFF2-40B4-BE49-F238E27FC236}">
                <a16:creationId xmlns:a16="http://schemas.microsoft.com/office/drawing/2014/main" id="{25CBFC4A-34DF-B730-608E-2DD8CA5BCB44}"/>
              </a:ext>
            </a:extLst>
          </p:cNvPr>
          <p:cNvSpPr txBox="1">
            <a:spLocks/>
          </p:cNvSpPr>
          <p:nvPr/>
        </p:nvSpPr>
        <p:spPr>
          <a:xfrm>
            <a:off x="4553292" y="5191879"/>
            <a:ext cx="2868589" cy="1277273"/>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シリアルナンバーの入れ方</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001/100</a:t>
            </a: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No</a:t>
            </a:r>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　</a:t>
            </a:r>
            <a:r>
              <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rPr>
              <a:t>001</a:t>
            </a: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a:t>
            </a:r>
            <a:r>
              <a:rPr lang="en-US" altLang="ja-JP" sz="1100" u="sng" dirty="0">
                <a:solidFill>
                  <a:schemeClr val="bg2">
                    <a:lumMod val="10000"/>
                  </a:schemeClr>
                </a:solidFill>
                <a:latin typeface="Noto Sans JP Medium" panose="020B0200000000000000" pitchFamily="50" charset="-128"/>
                <a:ea typeface="Noto Sans JP Medium" panose="020B0200000000000000" pitchFamily="50" charset="-128"/>
              </a:rPr>
              <a:t>001</a:t>
            </a: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など</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ロゴやその他のシリアル以外の刻印は</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共通デザインにする必要があります。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55" name="テキスト ボックス 54">
            <a:extLst>
              <a:ext uri="{FF2B5EF4-FFF2-40B4-BE49-F238E27FC236}">
                <a16:creationId xmlns:a16="http://schemas.microsoft.com/office/drawing/2014/main" id="{D07FB94A-DBDA-DBD4-D712-672D2AB34A0A}"/>
              </a:ext>
            </a:extLst>
          </p:cNvPr>
          <p:cNvSpPr txBox="1">
            <a:spLocks/>
          </p:cNvSpPr>
          <p:nvPr/>
        </p:nvSpPr>
        <p:spPr>
          <a:xfrm>
            <a:off x="5110554" y="4505468"/>
            <a:ext cx="2238355" cy="523220"/>
          </a:xfrm>
          <a:prstGeom prst="rect">
            <a:avLst/>
          </a:prstGeom>
          <a:noFill/>
        </p:spPr>
        <p:txBody>
          <a:bodyPr wrap="square" rtlCol="0">
            <a:spAutoFit/>
          </a:bodyPr>
          <a:lstStyle/>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例　キャラクター</a:t>
            </a:r>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　　＋シリアルナンバー</a:t>
            </a:r>
          </a:p>
        </p:txBody>
      </p:sp>
      <p:sp>
        <p:nvSpPr>
          <p:cNvPr id="56" name="テキスト ボックス 55">
            <a:extLst>
              <a:ext uri="{FF2B5EF4-FFF2-40B4-BE49-F238E27FC236}">
                <a16:creationId xmlns:a16="http://schemas.microsoft.com/office/drawing/2014/main" id="{50DD4EBB-80FC-9A85-9CE7-2C862C0A5258}"/>
              </a:ext>
            </a:extLst>
          </p:cNvPr>
          <p:cNvSpPr txBox="1">
            <a:spLocks/>
          </p:cNvSpPr>
          <p:nvPr/>
        </p:nvSpPr>
        <p:spPr>
          <a:xfrm>
            <a:off x="9391706" y="4566073"/>
            <a:ext cx="1701168" cy="523220"/>
          </a:xfrm>
          <a:prstGeom prst="rect">
            <a:avLst/>
          </a:prstGeom>
          <a:noFill/>
        </p:spPr>
        <p:txBody>
          <a:bodyPr wrap="square" rtlCol="0">
            <a:spAutoFit/>
          </a:bodyPr>
          <a:lstStyle/>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例　優勝記念</a:t>
            </a:r>
            <a:endParaRPr lang="en-US" altLang="ja-JP" sz="14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400" dirty="0">
                <a:solidFill>
                  <a:schemeClr val="bg2">
                    <a:lumMod val="10000"/>
                  </a:schemeClr>
                </a:solidFill>
                <a:latin typeface="Noto Sans JP Light" panose="020B0200000000000000" pitchFamily="50" charset="-128"/>
                <a:ea typeface="Noto Sans JP Light" panose="020B0200000000000000" pitchFamily="50" charset="-128"/>
              </a:rPr>
              <a:t>　　＋個人名</a:t>
            </a:r>
          </a:p>
        </p:txBody>
      </p:sp>
      <p:sp>
        <p:nvSpPr>
          <p:cNvPr id="57" name="テキスト ボックス 56">
            <a:extLst>
              <a:ext uri="{FF2B5EF4-FFF2-40B4-BE49-F238E27FC236}">
                <a16:creationId xmlns:a16="http://schemas.microsoft.com/office/drawing/2014/main" id="{DC0F5AE4-7E74-7CBD-C201-DF337AFFA1AC}"/>
              </a:ext>
            </a:extLst>
          </p:cNvPr>
          <p:cNvSpPr txBox="1">
            <a:spLocks/>
          </p:cNvSpPr>
          <p:nvPr/>
        </p:nvSpPr>
        <p:spPr>
          <a:xfrm>
            <a:off x="8477159" y="5191878"/>
            <a:ext cx="3033262" cy="1107996"/>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個人名は基本　ローマ字表記を推奨いたします。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・特殊漢字に対応できない場合があります。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・ニックネームなども対応可能です。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・すべての名前をエクセルデータなどにて</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　製作が必要となります。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pic>
        <p:nvPicPr>
          <p:cNvPr id="3" name="図 2">
            <a:extLst>
              <a:ext uri="{FF2B5EF4-FFF2-40B4-BE49-F238E27FC236}">
                <a16:creationId xmlns:a16="http://schemas.microsoft.com/office/drawing/2014/main" id="{F24F21EF-0333-E73E-E844-8257D530C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6829" y="242511"/>
            <a:ext cx="1182832" cy="1182832"/>
          </a:xfrm>
          <a:prstGeom prst="rect">
            <a:avLst/>
          </a:prstGeom>
        </p:spPr>
      </p:pic>
      <p:sp>
        <p:nvSpPr>
          <p:cNvPr id="4" name="テキスト ボックス 3">
            <a:extLst>
              <a:ext uri="{FF2B5EF4-FFF2-40B4-BE49-F238E27FC236}">
                <a16:creationId xmlns:a16="http://schemas.microsoft.com/office/drawing/2014/main" id="{E18D5EDC-1CC7-BFD9-FE4A-B398E535F92F}"/>
              </a:ext>
            </a:extLst>
          </p:cNvPr>
          <p:cNvSpPr txBox="1">
            <a:spLocks/>
          </p:cNvSpPr>
          <p:nvPr/>
        </p:nvSpPr>
        <p:spPr>
          <a:xfrm>
            <a:off x="10181908" y="1453936"/>
            <a:ext cx="1410491"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竜頭にも刻印可能</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9" name="テキスト ボックス 8">
            <a:extLst>
              <a:ext uri="{FF2B5EF4-FFF2-40B4-BE49-F238E27FC236}">
                <a16:creationId xmlns:a16="http://schemas.microsoft.com/office/drawing/2014/main" id="{52E76D46-2487-D631-44A1-F8D058ADFC55}"/>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sp>
        <p:nvSpPr>
          <p:cNvPr id="11" name="テキスト ボックス 10">
            <a:extLst>
              <a:ext uri="{FF2B5EF4-FFF2-40B4-BE49-F238E27FC236}">
                <a16:creationId xmlns:a16="http://schemas.microsoft.com/office/drawing/2014/main" id="{28824708-DA80-459A-DF3F-05734C46D3E9}"/>
              </a:ext>
            </a:extLst>
          </p:cNvPr>
          <p:cNvSpPr txBox="1"/>
          <p:nvPr/>
        </p:nvSpPr>
        <p:spPr>
          <a:xfrm>
            <a:off x="10102453" y="6504240"/>
            <a:ext cx="1119728"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刻印費一覧</a:t>
            </a:r>
            <a:endParaRPr lang="ja-JP" altLang="en-US" sz="1200" u="sng" dirty="0"/>
          </a:p>
        </p:txBody>
      </p:sp>
      <p:pic>
        <p:nvPicPr>
          <p:cNvPr id="12" name="図 11">
            <a:hlinkClick r:id="rId6" action="ppaction://hlinksldjump"/>
            <a:extLst>
              <a:ext uri="{FF2B5EF4-FFF2-40B4-BE49-F238E27FC236}">
                <a16:creationId xmlns:a16="http://schemas.microsoft.com/office/drawing/2014/main" id="{052F78CE-F644-7F0F-0A5B-7ED77F942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48316" y="6450214"/>
            <a:ext cx="605077" cy="385049"/>
          </a:xfrm>
          <a:prstGeom prst="rect">
            <a:avLst/>
          </a:prstGeom>
        </p:spPr>
      </p:pic>
      <p:pic>
        <p:nvPicPr>
          <p:cNvPr id="13" name="図 12">
            <a:hlinkClick r:id="rId8" action="ppaction://hlinksldjump"/>
            <a:extLst>
              <a:ext uri="{FF2B5EF4-FFF2-40B4-BE49-F238E27FC236}">
                <a16:creationId xmlns:a16="http://schemas.microsoft.com/office/drawing/2014/main" id="{DD182942-8696-D445-9F29-FAD4DC6072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997937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623CF-37D5-A2E4-27C7-7CC54E2044CB}"/>
            </a:ext>
          </a:extLst>
        </p:cNvPr>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E708D863-A6F5-2E6D-472E-CA1D09F95171}"/>
              </a:ext>
            </a:extLst>
          </p:cNvPr>
          <p:cNvSpPr/>
          <p:nvPr/>
        </p:nvSpPr>
        <p:spPr>
          <a:xfrm>
            <a:off x="498271" y="5083006"/>
            <a:ext cx="11606572" cy="1535279"/>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BAF6E79A-923F-DC35-0FB3-1A8BCCF37A00}"/>
              </a:ext>
            </a:extLst>
          </p:cNvPr>
          <p:cNvSpPr/>
          <p:nvPr/>
        </p:nvSpPr>
        <p:spPr>
          <a:xfrm>
            <a:off x="498271" y="3520597"/>
            <a:ext cx="11606572" cy="1493115"/>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A914731F-D08C-C01A-CEB9-55A0A786C741}"/>
              </a:ext>
            </a:extLst>
          </p:cNvPr>
          <p:cNvSpPr/>
          <p:nvPr/>
        </p:nvSpPr>
        <p:spPr>
          <a:xfrm>
            <a:off x="498271" y="1999480"/>
            <a:ext cx="11606572" cy="1457890"/>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a:extLst>
              <a:ext uri="{FF2B5EF4-FFF2-40B4-BE49-F238E27FC236}">
                <a16:creationId xmlns:a16="http://schemas.microsoft.com/office/drawing/2014/main" id="{78C08B8E-77E6-86CA-25A9-332EF491F78A}"/>
              </a:ext>
            </a:extLst>
          </p:cNvPr>
          <p:cNvSpPr/>
          <p:nvPr/>
        </p:nvSpPr>
        <p:spPr>
          <a:xfrm>
            <a:off x="11398060" y="6393185"/>
            <a:ext cx="793939" cy="469211"/>
          </a:xfrm>
          <a:prstGeom prst="triangle">
            <a:avLst>
              <a:gd name="adj" fmla="val 100000"/>
            </a:avLst>
          </a:prstGeom>
          <a:solidFill>
            <a:schemeClr val="accent2">
              <a:lumMod val="20000"/>
              <a:lumOff val="80000"/>
              <a:alpha val="43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FF1FC3AC-41E9-8A5C-9BDE-1DC3D1EC6CD2}"/>
              </a:ext>
            </a:extLst>
          </p:cNvPr>
          <p:cNvSpPr/>
          <p:nvPr/>
        </p:nvSpPr>
        <p:spPr>
          <a:xfrm flipV="1">
            <a:off x="9469445" y="-5"/>
            <a:ext cx="2722554" cy="2472793"/>
          </a:xfrm>
          <a:prstGeom prst="triangle">
            <a:avLst>
              <a:gd name="adj" fmla="val 100000"/>
            </a:avLst>
          </a:prstGeom>
          <a:solidFill>
            <a:schemeClr val="accent3">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 name="テキスト ボックス 7">
            <a:extLst>
              <a:ext uri="{FF2B5EF4-FFF2-40B4-BE49-F238E27FC236}">
                <a16:creationId xmlns:a16="http://schemas.microsoft.com/office/drawing/2014/main" id="{59E9EB34-206F-600B-E365-9780B269BB2D}"/>
              </a:ext>
            </a:extLst>
          </p:cNvPr>
          <p:cNvSpPr txBox="1">
            <a:spLocks/>
          </p:cNvSpPr>
          <p:nvPr/>
        </p:nvSpPr>
        <p:spPr>
          <a:xfrm>
            <a:off x="461429" y="1080268"/>
            <a:ext cx="7989844" cy="830997"/>
          </a:xfrm>
          <a:prstGeom prst="rect">
            <a:avLst/>
          </a:prstGeom>
          <a:noFill/>
        </p:spPr>
        <p:txBody>
          <a:bodyPr wrap="square" rtlCol="0">
            <a:spAutoFit/>
          </a:bodyPr>
          <a:lstStyle/>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針は文字盤と同じように顔になる箇所としてとても重要なパーツの一つです。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小ロットの場合、腕時計のそれぞれのモデルには既存の針がありますが文字盤に合わせるために、</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針の在庫状況により変更が可能です。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また針の色もケースの色に通常あわせますが在庫状況により変更が可能です。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p:txBody>
      </p:sp>
      <p:sp>
        <p:nvSpPr>
          <p:cNvPr id="2" name="テキスト ボックス 1">
            <a:extLst>
              <a:ext uri="{FF2B5EF4-FFF2-40B4-BE49-F238E27FC236}">
                <a16:creationId xmlns:a16="http://schemas.microsoft.com/office/drawing/2014/main" id="{2BE711CF-6B7E-BACC-4536-C42C3CFCA04E}"/>
              </a:ext>
            </a:extLst>
          </p:cNvPr>
          <p:cNvSpPr txBox="1">
            <a:spLocks/>
          </p:cNvSpPr>
          <p:nvPr/>
        </p:nvSpPr>
        <p:spPr>
          <a:xfrm>
            <a:off x="258421" y="286541"/>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針に関して①</a:t>
            </a:r>
          </a:p>
        </p:txBody>
      </p:sp>
      <p:sp>
        <p:nvSpPr>
          <p:cNvPr id="32" name="テキスト ボックス 31">
            <a:extLst>
              <a:ext uri="{FF2B5EF4-FFF2-40B4-BE49-F238E27FC236}">
                <a16:creationId xmlns:a16="http://schemas.microsoft.com/office/drawing/2014/main" id="{153312B4-5B82-423B-5B5A-B186B66D6B8C}"/>
              </a:ext>
            </a:extLst>
          </p:cNvPr>
          <p:cNvSpPr txBox="1">
            <a:spLocks/>
          </p:cNvSpPr>
          <p:nvPr/>
        </p:nvSpPr>
        <p:spPr>
          <a:xfrm>
            <a:off x="498271" y="1944063"/>
            <a:ext cx="5468420"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01</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スタンダードなモデルと相性のいい針の種類</a:t>
            </a:r>
          </a:p>
        </p:txBody>
      </p:sp>
      <p:sp>
        <p:nvSpPr>
          <p:cNvPr id="16" name="テキスト ボックス 15">
            <a:extLst>
              <a:ext uri="{FF2B5EF4-FFF2-40B4-BE49-F238E27FC236}">
                <a16:creationId xmlns:a16="http://schemas.microsoft.com/office/drawing/2014/main" id="{D2A32AE6-BEA6-FF7A-D537-5A454E87E11E}"/>
              </a:ext>
            </a:extLst>
          </p:cNvPr>
          <p:cNvSpPr txBox="1">
            <a:spLocks/>
          </p:cNvSpPr>
          <p:nvPr/>
        </p:nvSpPr>
        <p:spPr>
          <a:xfrm>
            <a:off x="498271" y="3475842"/>
            <a:ext cx="6021592"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02</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スクエアタイプのモデルと相性のいい針の種類</a:t>
            </a:r>
          </a:p>
        </p:txBody>
      </p:sp>
      <p:sp>
        <p:nvSpPr>
          <p:cNvPr id="17" name="テキスト ボックス 16">
            <a:extLst>
              <a:ext uri="{FF2B5EF4-FFF2-40B4-BE49-F238E27FC236}">
                <a16:creationId xmlns:a16="http://schemas.microsoft.com/office/drawing/2014/main" id="{F3BE900C-7EB2-036F-6DCB-E6469AED0F1E}"/>
              </a:ext>
            </a:extLst>
          </p:cNvPr>
          <p:cNvSpPr txBox="1">
            <a:spLocks/>
          </p:cNvSpPr>
          <p:nvPr/>
        </p:nvSpPr>
        <p:spPr>
          <a:xfrm>
            <a:off x="498271" y="5007622"/>
            <a:ext cx="6021592"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03</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薄型タイプのモデルと相性のいい針の種類</a:t>
            </a:r>
          </a:p>
        </p:txBody>
      </p:sp>
      <p:sp>
        <p:nvSpPr>
          <p:cNvPr id="30" name="テキスト ボックス 29">
            <a:extLst>
              <a:ext uri="{FF2B5EF4-FFF2-40B4-BE49-F238E27FC236}">
                <a16:creationId xmlns:a16="http://schemas.microsoft.com/office/drawing/2014/main" id="{E0258995-B0D2-9708-9CC2-1A1C9E6BBEB7}"/>
              </a:ext>
            </a:extLst>
          </p:cNvPr>
          <p:cNvSpPr txBox="1">
            <a:spLocks/>
          </p:cNvSpPr>
          <p:nvPr/>
        </p:nvSpPr>
        <p:spPr>
          <a:xfrm>
            <a:off x="6096000" y="3166604"/>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バー針</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pic>
        <p:nvPicPr>
          <p:cNvPr id="4" name="図 3">
            <a:extLst>
              <a:ext uri="{FF2B5EF4-FFF2-40B4-BE49-F238E27FC236}">
                <a16:creationId xmlns:a16="http://schemas.microsoft.com/office/drawing/2014/main" id="{53531FB1-B654-0790-FA27-E9CC8F16F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475" y="2335092"/>
            <a:ext cx="1049097" cy="1146350"/>
          </a:xfrm>
          <a:prstGeom prst="rect">
            <a:avLst/>
          </a:prstGeom>
        </p:spPr>
      </p:pic>
      <p:pic>
        <p:nvPicPr>
          <p:cNvPr id="6" name="図 5" descr="モニター, コンピュータ, 電子レンジ, 座る が含まれている画像&#10;&#10;AI 生成コンテンツは誤りを含む可能性があります。">
            <a:extLst>
              <a:ext uri="{FF2B5EF4-FFF2-40B4-BE49-F238E27FC236}">
                <a16:creationId xmlns:a16="http://schemas.microsoft.com/office/drawing/2014/main" id="{B7ED18D8-F46E-2ED6-6B9F-D8600F09A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216" y="3843361"/>
            <a:ext cx="823614" cy="1169426"/>
          </a:xfrm>
          <a:prstGeom prst="rect">
            <a:avLst/>
          </a:prstGeom>
        </p:spPr>
      </p:pic>
      <p:pic>
        <p:nvPicPr>
          <p:cNvPr id="9" name="図 8" descr="時計が付いている｜｜｜ｐ&#10;&#10;AI 生成コンテンツは誤りを含む可能性があります。">
            <a:extLst>
              <a:ext uri="{FF2B5EF4-FFF2-40B4-BE49-F238E27FC236}">
                <a16:creationId xmlns:a16="http://schemas.microsoft.com/office/drawing/2014/main" id="{E6ED3A5A-8808-C2A5-6ED6-B9098FB122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089" y="5466022"/>
            <a:ext cx="1043869" cy="1125291"/>
          </a:xfrm>
          <a:prstGeom prst="rect">
            <a:avLst/>
          </a:prstGeom>
        </p:spPr>
      </p:pic>
      <p:pic>
        <p:nvPicPr>
          <p:cNvPr id="58" name="図 57" descr="Cgで描かれた風車&#10;&#10;AI 生成コンテンツは誤りを含む可能性があります。">
            <a:extLst>
              <a:ext uri="{FF2B5EF4-FFF2-40B4-BE49-F238E27FC236}">
                <a16:creationId xmlns:a16="http://schemas.microsoft.com/office/drawing/2014/main" id="{9C80B419-870B-0EA7-70CB-A6158F1109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088" y="2189006"/>
            <a:ext cx="823614" cy="882745"/>
          </a:xfrm>
          <a:prstGeom prst="rect">
            <a:avLst/>
          </a:prstGeom>
        </p:spPr>
      </p:pic>
      <p:pic>
        <p:nvPicPr>
          <p:cNvPr id="60" name="図 59" descr="暗い, 立つ, 鳥, 傘 が含まれている画像&#10;&#10;AI 生成コンテンツは誤りを含む可能性があります。">
            <a:extLst>
              <a:ext uri="{FF2B5EF4-FFF2-40B4-BE49-F238E27FC236}">
                <a16:creationId xmlns:a16="http://schemas.microsoft.com/office/drawing/2014/main" id="{188C88D8-5E4E-A25C-9C5A-FB50E8E286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1268" y="2196496"/>
            <a:ext cx="871224" cy="923181"/>
          </a:xfrm>
          <a:prstGeom prst="rect">
            <a:avLst/>
          </a:prstGeom>
        </p:spPr>
      </p:pic>
      <p:sp>
        <p:nvSpPr>
          <p:cNvPr id="61" name="テキスト ボックス 60">
            <a:extLst>
              <a:ext uri="{FF2B5EF4-FFF2-40B4-BE49-F238E27FC236}">
                <a16:creationId xmlns:a16="http://schemas.microsoft.com/office/drawing/2014/main" id="{9E117C80-3E4E-2F99-FE5D-942FB66265FB}"/>
              </a:ext>
            </a:extLst>
          </p:cNvPr>
          <p:cNvSpPr txBox="1">
            <a:spLocks/>
          </p:cNvSpPr>
          <p:nvPr/>
        </p:nvSpPr>
        <p:spPr>
          <a:xfrm>
            <a:off x="7789182" y="3166604"/>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ドーフィン針</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pic>
        <p:nvPicPr>
          <p:cNvPr id="63" name="図 62" descr="光 が含まれている画像&#10;&#10;AI 生成コンテンツは誤りを含む可能性があります。">
            <a:extLst>
              <a:ext uri="{FF2B5EF4-FFF2-40B4-BE49-F238E27FC236}">
                <a16:creationId xmlns:a16="http://schemas.microsoft.com/office/drawing/2014/main" id="{F5D2789B-B41B-6EAF-31DE-3082AE8A0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7462" y="2186358"/>
            <a:ext cx="871224" cy="933319"/>
          </a:xfrm>
          <a:prstGeom prst="rect">
            <a:avLst/>
          </a:prstGeom>
        </p:spPr>
      </p:pic>
      <p:pic>
        <p:nvPicPr>
          <p:cNvPr id="65" name="図 64" descr="座る, ペア, 羽根 が含まれている画像&#10;&#10;AI 生成コンテンツは誤りを含む可能性があります。">
            <a:extLst>
              <a:ext uri="{FF2B5EF4-FFF2-40B4-BE49-F238E27FC236}">
                <a16:creationId xmlns:a16="http://schemas.microsoft.com/office/drawing/2014/main" id="{1DBD86B5-952D-C83B-0AF9-651CC47577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2238" y="5228864"/>
            <a:ext cx="980005" cy="971255"/>
          </a:xfrm>
          <a:prstGeom prst="rect">
            <a:avLst/>
          </a:prstGeom>
        </p:spPr>
      </p:pic>
      <p:pic>
        <p:nvPicPr>
          <p:cNvPr id="67" name="図 66" descr="座る, ネックレス, 小さい, 手 が含まれている画像&#10;&#10;AI 生成コンテンツは誤りを含む可能性があります。">
            <a:extLst>
              <a:ext uri="{FF2B5EF4-FFF2-40B4-BE49-F238E27FC236}">
                <a16:creationId xmlns:a16="http://schemas.microsoft.com/office/drawing/2014/main" id="{0B257479-392E-40C7-345C-3489A8282D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3480" y="3868053"/>
            <a:ext cx="619710" cy="733245"/>
          </a:xfrm>
          <a:prstGeom prst="rect">
            <a:avLst/>
          </a:prstGeom>
        </p:spPr>
      </p:pic>
      <p:pic>
        <p:nvPicPr>
          <p:cNvPr id="69" name="図 68" descr="図形&#10;&#10;AI 生成コンテンツは誤りを含む可能性があります。">
            <a:extLst>
              <a:ext uri="{FF2B5EF4-FFF2-40B4-BE49-F238E27FC236}">
                <a16:creationId xmlns:a16="http://schemas.microsoft.com/office/drawing/2014/main" id="{021267D8-13CA-658C-ED3E-9686E78588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32185" y="5228864"/>
            <a:ext cx="1095972" cy="1036730"/>
          </a:xfrm>
          <a:prstGeom prst="rect">
            <a:avLst/>
          </a:prstGeom>
        </p:spPr>
      </p:pic>
      <p:pic>
        <p:nvPicPr>
          <p:cNvPr id="71" name="図 70" descr="光 が含まれている画像&#10;&#10;AI 生成コンテンツは誤りを含む可能性があります。">
            <a:extLst>
              <a:ext uri="{FF2B5EF4-FFF2-40B4-BE49-F238E27FC236}">
                <a16:creationId xmlns:a16="http://schemas.microsoft.com/office/drawing/2014/main" id="{3FB5722C-56F9-1AB9-4C7A-FA324DE858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0309" y="3859052"/>
            <a:ext cx="687935" cy="742246"/>
          </a:xfrm>
          <a:prstGeom prst="rect">
            <a:avLst/>
          </a:prstGeom>
        </p:spPr>
      </p:pic>
      <p:pic>
        <p:nvPicPr>
          <p:cNvPr id="73" name="図 72" descr="座る, 小さい, 暗い, ノートパソコン が含まれている画像&#10;&#10;AI 生成コンテンツは誤りを含む可能性があります。">
            <a:extLst>
              <a:ext uri="{FF2B5EF4-FFF2-40B4-BE49-F238E27FC236}">
                <a16:creationId xmlns:a16="http://schemas.microsoft.com/office/drawing/2014/main" id="{AF993AB2-9F7B-9B3C-5493-BBC4FF16C9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1827" y="3945772"/>
            <a:ext cx="666239" cy="568805"/>
          </a:xfrm>
          <a:prstGeom prst="rect">
            <a:avLst/>
          </a:prstGeom>
        </p:spPr>
      </p:pic>
      <p:pic>
        <p:nvPicPr>
          <p:cNvPr id="77" name="図 76" descr="バットを風車&#10;&#10;AI 生成コンテンツは誤りを含む可能性があります。">
            <a:extLst>
              <a:ext uri="{FF2B5EF4-FFF2-40B4-BE49-F238E27FC236}">
                <a16:creationId xmlns:a16="http://schemas.microsoft.com/office/drawing/2014/main" id="{7D2AC3E6-673D-E805-6ADB-7D38BEA922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2041" y="5210652"/>
            <a:ext cx="1478348" cy="1033373"/>
          </a:xfrm>
          <a:prstGeom prst="rect">
            <a:avLst/>
          </a:prstGeom>
        </p:spPr>
      </p:pic>
      <p:sp>
        <p:nvSpPr>
          <p:cNvPr id="78" name="テキスト ボックス 77">
            <a:extLst>
              <a:ext uri="{FF2B5EF4-FFF2-40B4-BE49-F238E27FC236}">
                <a16:creationId xmlns:a16="http://schemas.microsoft.com/office/drawing/2014/main" id="{A22346E8-6933-1B85-7707-812C04C860F4}"/>
              </a:ext>
            </a:extLst>
          </p:cNvPr>
          <p:cNvSpPr txBox="1">
            <a:spLocks/>
          </p:cNvSpPr>
          <p:nvPr/>
        </p:nvSpPr>
        <p:spPr>
          <a:xfrm>
            <a:off x="7789182" y="6310522"/>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リーフ針</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79" name="テキスト ボックス 78">
            <a:extLst>
              <a:ext uri="{FF2B5EF4-FFF2-40B4-BE49-F238E27FC236}">
                <a16:creationId xmlns:a16="http://schemas.microsoft.com/office/drawing/2014/main" id="{62890BE5-D0DD-61B8-BFFB-8F77027EEFE4}"/>
              </a:ext>
            </a:extLst>
          </p:cNvPr>
          <p:cNvSpPr txBox="1">
            <a:spLocks/>
          </p:cNvSpPr>
          <p:nvPr/>
        </p:nvSpPr>
        <p:spPr>
          <a:xfrm>
            <a:off x="9482364" y="3166604"/>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ペンシル針</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80" name="テキスト ボックス 79">
            <a:extLst>
              <a:ext uri="{FF2B5EF4-FFF2-40B4-BE49-F238E27FC236}">
                <a16:creationId xmlns:a16="http://schemas.microsoft.com/office/drawing/2014/main" id="{95C97DFF-4EC2-C367-E2E2-E9E65E448C40}"/>
              </a:ext>
            </a:extLst>
          </p:cNvPr>
          <p:cNvSpPr txBox="1">
            <a:spLocks/>
          </p:cNvSpPr>
          <p:nvPr/>
        </p:nvSpPr>
        <p:spPr>
          <a:xfrm>
            <a:off x="6096000" y="4726960"/>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ブレゲ針</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81" name="テキスト ボックス 80">
            <a:extLst>
              <a:ext uri="{FF2B5EF4-FFF2-40B4-BE49-F238E27FC236}">
                <a16:creationId xmlns:a16="http://schemas.microsoft.com/office/drawing/2014/main" id="{547A053F-232C-BC4F-CE0B-EE2CFA2B6EE8}"/>
              </a:ext>
            </a:extLst>
          </p:cNvPr>
          <p:cNvSpPr txBox="1">
            <a:spLocks/>
          </p:cNvSpPr>
          <p:nvPr/>
        </p:nvSpPr>
        <p:spPr>
          <a:xfrm>
            <a:off x="7789182" y="4726960"/>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スペード針</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82" name="テキスト ボックス 81">
            <a:extLst>
              <a:ext uri="{FF2B5EF4-FFF2-40B4-BE49-F238E27FC236}">
                <a16:creationId xmlns:a16="http://schemas.microsoft.com/office/drawing/2014/main" id="{E4EF2656-1BA2-1ED8-DD4C-75E8456AA1BD}"/>
              </a:ext>
            </a:extLst>
          </p:cNvPr>
          <p:cNvSpPr txBox="1">
            <a:spLocks/>
          </p:cNvSpPr>
          <p:nvPr/>
        </p:nvSpPr>
        <p:spPr>
          <a:xfrm>
            <a:off x="9482364" y="4726960"/>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アンティーク針</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83" name="テキスト ボックス 82">
            <a:extLst>
              <a:ext uri="{FF2B5EF4-FFF2-40B4-BE49-F238E27FC236}">
                <a16:creationId xmlns:a16="http://schemas.microsoft.com/office/drawing/2014/main" id="{FB6D122C-D2D1-9D9A-DFB1-2951689E9190}"/>
              </a:ext>
            </a:extLst>
          </p:cNvPr>
          <p:cNvSpPr txBox="1">
            <a:spLocks/>
          </p:cNvSpPr>
          <p:nvPr/>
        </p:nvSpPr>
        <p:spPr>
          <a:xfrm>
            <a:off x="6096000" y="6310522"/>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バー針（細型）</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84" name="テキスト ボックス 83">
            <a:extLst>
              <a:ext uri="{FF2B5EF4-FFF2-40B4-BE49-F238E27FC236}">
                <a16:creationId xmlns:a16="http://schemas.microsoft.com/office/drawing/2014/main" id="{D51944DA-4537-E71F-A34E-85F2198DD8FB}"/>
              </a:ext>
            </a:extLst>
          </p:cNvPr>
          <p:cNvSpPr txBox="1">
            <a:spLocks/>
          </p:cNvSpPr>
          <p:nvPr/>
        </p:nvSpPr>
        <p:spPr>
          <a:xfrm>
            <a:off x="9482364" y="6310522"/>
            <a:ext cx="147834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ペンシル（細型）</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5" name="テキスト ボックス 4">
            <a:extLst>
              <a:ext uri="{FF2B5EF4-FFF2-40B4-BE49-F238E27FC236}">
                <a16:creationId xmlns:a16="http://schemas.microsoft.com/office/drawing/2014/main" id="{91F50864-CBA6-64DA-ED17-992EFCCCC2A0}"/>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pic>
        <p:nvPicPr>
          <p:cNvPr id="7" name="図 6">
            <a:hlinkClick r:id="rId14" action="ppaction://hlinksldjump"/>
            <a:extLst>
              <a:ext uri="{FF2B5EF4-FFF2-40B4-BE49-F238E27FC236}">
                <a16:creationId xmlns:a16="http://schemas.microsoft.com/office/drawing/2014/main" id="{70E0191B-ED3C-93BD-69AC-B4AAAAEA70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85069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F9609-69C7-90B6-38A0-99EA4A426434}"/>
            </a:ext>
          </a:extLst>
        </p:cNvPr>
        <p:cNvGrpSpPr/>
        <p:nvPr/>
      </p:nvGrpSpPr>
      <p:grpSpPr>
        <a:xfrm>
          <a:off x="0" y="0"/>
          <a:ext cx="0" cy="0"/>
          <a:chOff x="0" y="0"/>
          <a:chExt cx="0" cy="0"/>
        </a:xfrm>
      </p:grpSpPr>
      <p:sp>
        <p:nvSpPr>
          <p:cNvPr id="3" name="二等辺三角形 2">
            <a:extLst>
              <a:ext uri="{FF2B5EF4-FFF2-40B4-BE49-F238E27FC236}">
                <a16:creationId xmlns:a16="http://schemas.microsoft.com/office/drawing/2014/main" id="{F5B5EB4C-4BEF-9DAF-12AF-434442A80093}"/>
              </a:ext>
            </a:extLst>
          </p:cNvPr>
          <p:cNvSpPr/>
          <p:nvPr/>
        </p:nvSpPr>
        <p:spPr>
          <a:xfrm>
            <a:off x="8322550" y="3564290"/>
            <a:ext cx="3869450" cy="3204797"/>
          </a:xfrm>
          <a:prstGeom prst="triangle">
            <a:avLst>
              <a:gd name="adj" fmla="val 100000"/>
            </a:avLst>
          </a:prstGeom>
          <a:solidFill>
            <a:srgbClr val="47D45A">
              <a:alpha val="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a:extLst>
              <a:ext uri="{FF2B5EF4-FFF2-40B4-BE49-F238E27FC236}">
                <a16:creationId xmlns:a16="http://schemas.microsoft.com/office/drawing/2014/main" id="{54094635-4A40-E637-6567-8B3355740C90}"/>
              </a:ext>
            </a:extLst>
          </p:cNvPr>
          <p:cNvSpPr/>
          <p:nvPr/>
        </p:nvSpPr>
        <p:spPr>
          <a:xfrm flipV="1">
            <a:off x="10889673" y="-1"/>
            <a:ext cx="1311461" cy="1283855"/>
          </a:xfrm>
          <a:prstGeom prst="triangle">
            <a:avLst>
              <a:gd name="adj" fmla="val 100000"/>
            </a:avLst>
          </a:prstGeom>
          <a:solidFill>
            <a:srgbClr val="FBE3D6">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9DD8039A-00F5-5867-851F-C678E4890D6D}"/>
              </a:ext>
            </a:extLst>
          </p:cNvPr>
          <p:cNvSpPr>
            <a:spLocks/>
          </p:cNvSpPr>
          <p:nvPr/>
        </p:nvSpPr>
        <p:spPr>
          <a:xfrm>
            <a:off x="498271" y="2005274"/>
            <a:ext cx="11606572" cy="2143308"/>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BEDC6BA-9EF8-3AE9-5513-0BD4003EF25F}"/>
              </a:ext>
            </a:extLst>
          </p:cNvPr>
          <p:cNvSpPr txBox="1">
            <a:spLocks/>
          </p:cNvSpPr>
          <p:nvPr/>
        </p:nvSpPr>
        <p:spPr>
          <a:xfrm>
            <a:off x="461429" y="1080268"/>
            <a:ext cx="7640014" cy="646331"/>
          </a:xfrm>
          <a:prstGeom prst="rect">
            <a:avLst/>
          </a:prstGeom>
          <a:noFill/>
        </p:spPr>
        <p:txBody>
          <a:bodyPr wrap="square" rtlCol="0">
            <a:spAutoFit/>
          </a:bodyPr>
          <a:lstStyle/>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既存の針ではなく、オリジナル要素を針にもカスタマイズする方法を</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二つご紹介いたします。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小ロット向け、または完全に一からの製作までご紹介いたします。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p:txBody>
      </p:sp>
      <p:sp>
        <p:nvSpPr>
          <p:cNvPr id="2" name="テキスト ボックス 1">
            <a:extLst>
              <a:ext uri="{FF2B5EF4-FFF2-40B4-BE49-F238E27FC236}">
                <a16:creationId xmlns:a16="http://schemas.microsoft.com/office/drawing/2014/main" id="{2EDA769D-18BA-446A-2538-CD490D5898AC}"/>
              </a:ext>
            </a:extLst>
          </p:cNvPr>
          <p:cNvSpPr txBox="1">
            <a:spLocks/>
          </p:cNvSpPr>
          <p:nvPr/>
        </p:nvSpPr>
        <p:spPr>
          <a:xfrm>
            <a:off x="258232" y="276144"/>
            <a:ext cx="11536608" cy="646331"/>
          </a:xfrm>
          <a:prstGeom prst="rect">
            <a:avLst/>
          </a:prstGeom>
          <a:noFill/>
        </p:spPr>
        <p:txBody>
          <a:bodyPr wrap="square" rtlCol="0">
            <a:spAutoFit/>
          </a:bodyPr>
          <a:lstStyle/>
          <a:p>
            <a:r>
              <a:rPr lang="ja-JP" altLang="en-US" sz="3600" dirty="0">
                <a:solidFill>
                  <a:schemeClr val="bg2">
                    <a:lumMod val="10000"/>
                  </a:schemeClr>
                </a:solidFill>
                <a:latin typeface="Noto Sans JP Black" panose="020B0200000000000000" pitchFamily="50" charset="-128"/>
                <a:ea typeface="Noto Sans JP Black" panose="020B0200000000000000" pitchFamily="50" charset="-128"/>
              </a:rPr>
              <a:t>針に関して②</a:t>
            </a:r>
          </a:p>
        </p:txBody>
      </p:sp>
      <p:sp>
        <p:nvSpPr>
          <p:cNvPr id="32" name="テキスト ボックス 31">
            <a:extLst>
              <a:ext uri="{FF2B5EF4-FFF2-40B4-BE49-F238E27FC236}">
                <a16:creationId xmlns:a16="http://schemas.microsoft.com/office/drawing/2014/main" id="{D5748837-4329-D5B2-80C1-B822193B1F23}"/>
              </a:ext>
            </a:extLst>
          </p:cNvPr>
          <p:cNvSpPr txBox="1">
            <a:spLocks noGrp="1" noRot="1" noMove="1" noResize="1" noEditPoints="1" noAdjustHandles="1" noChangeArrowheads="1" noChangeShapeType="1"/>
          </p:cNvSpPr>
          <p:nvPr/>
        </p:nvSpPr>
        <p:spPr>
          <a:xfrm>
            <a:off x="498271" y="2037373"/>
            <a:ext cx="5468420"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01</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秒針ロータリングデスク</a:t>
            </a:r>
          </a:p>
        </p:txBody>
      </p:sp>
      <p:sp>
        <p:nvSpPr>
          <p:cNvPr id="12" name="四角形: 角を丸くする 11">
            <a:extLst>
              <a:ext uri="{FF2B5EF4-FFF2-40B4-BE49-F238E27FC236}">
                <a16:creationId xmlns:a16="http://schemas.microsoft.com/office/drawing/2014/main" id="{3A2BC860-41D9-B825-A62C-C8BAFD10D23F}"/>
              </a:ext>
            </a:extLst>
          </p:cNvPr>
          <p:cNvSpPr>
            <a:spLocks/>
          </p:cNvSpPr>
          <p:nvPr/>
        </p:nvSpPr>
        <p:spPr>
          <a:xfrm>
            <a:off x="526474" y="4209793"/>
            <a:ext cx="11606572" cy="2143308"/>
          </a:xfrm>
          <a:prstGeom prst="roundRect">
            <a:avLst>
              <a:gd name="adj" fmla="val 5043"/>
            </a:avLst>
          </a:prstGeom>
          <a:solidFill>
            <a:srgbClr val="F4F4F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832C87B-4A70-36E9-CE3B-381381730471}"/>
              </a:ext>
            </a:extLst>
          </p:cNvPr>
          <p:cNvSpPr txBox="1"/>
          <p:nvPr/>
        </p:nvSpPr>
        <p:spPr>
          <a:xfrm>
            <a:off x="498271" y="4165332"/>
            <a:ext cx="5468420" cy="461665"/>
          </a:xfrm>
          <a:prstGeom prst="rect">
            <a:avLst/>
          </a:prstGeom>
          <a:noFill/>
        </p:spPr>
        <p:txBody>
          <a:bodyPr wrap="square" rtlCol="0">
            <a:spAutoFit/>
          </a:bodyPr>
          <a:lstStyle/>
          <a:p>
            <a:r>
              <a:rPr lang="en-US" altLang="ja-JP" sz="2400" dirty="0">
                <a:solidFill>
                  <a:schemeClr val="bg2">
                    <a:lumMod val="10000"/>
                  </a:schemeClr>
                </a:solidFill>
                <a:latin typeface="Noto Sans JP DemiLight" panose="020B0200000000000000" pitchFamily="50" charset="-128"/>
                <a:ea typeface="Noto Sans JP DemiLight" panose="020B0200000000000000" pitchFamily="50" charset="-128"/>
              </a:rPr>
              <a:t>02</a:t>
            </a:r>
            <a:r>
              <a:rPr lang="ja-JP" altLang="en-US" dirty="0">
                <a:solidFill>
                  <a:schemeClr val="bg2">
                    <a:lumMod val="10000"/>
                  </a:schemeClr>
                </a:solidFill>
                <a:latin typeface="Noto Sans JP DemiLight" panose="020B0200000000000000" pitchFamily="50" charset="-128"/>
                <a:ea typeface="Noto Sans JP DemiLight" panose="020B0200000000000000" pitchFamily="50" charset="-128"/>
              </a:rPr>
              <a:t>　型起こしからのオリジナル針の製作</a:t>
            </a:r>
          </a:p>
        </p:txBody>
      </p:sp>
      <p:sp>
        <p:nvSpPr>
          <p:cNvPr id="18" name="テキスト ボックス 17">
            <a:extLst>
              <a:ext uri="{FF2B5EF4-FFF2-40B4-BE49-F238E27FC236}">
                <a16:creationId xmlns:a16="http://schemas.microsoft.com/office/drawing/2014/main" id="{3D8D5B14-9AA5-1E20-7190-B75D0EC39185}"/>
              </a:ext>
            </a:extLst>
          </p:cNvPr>
          <p:cNvSpPr txBox="1">
            <a:spLocks/>
          </p:cNvSpPr>
          <p:nvPr/>
        </p:nvSpPr>
        <p:spPr>
          <a:xfrm>
            <a:off x="847094" y="2596230"/>
            <a:ext cx="3771559" cy="830997"/>
          </a:xfrm>
          <a:prstGeom prst="rect">
            <a:avLst/>
          </a:prstGeom>
          <a:noFill/>
        </p:spPr>
        <p:txBody>
          <a:bodyPr wrap="square" rtlCol="0">
            <a:spAutoFit/>
          </a:bodyPr>
          <a:lstStyle/>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透明な円盤にシルクスクリーン印刷にて</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オリジナルデザインをプリントします。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その円盤が秒針の代わりに回る事により</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印刷部が腕時計の中で動いているように見えます。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p:txBody>
      </p:sp>
      <p:sp>
        <p:nvSpPr>
          <p:cNvPr id="19" name="テキスト ボックス 18">
            <a:extLst>
              <a:ext uri="{FF2B5EF4-FFF2-40B4-BE49-F238E27FC236}">
                <a16:creationId xmlns:a16="http://schemas.microsoft.com/office/drawing/2014/main" id="{6D0FF4AD-FC87-6412-331D-069C4B99ED1B}"/>
              </a:ext>
            </a:extLst>
          </p:cNvPr>
          <p:cNvSpPr txBox="1">
            <a:spLocks/>
          </p:cNvSpPr>
          <p:nvPr/>
        </p:nvSpPr>
        <p:spPr>
          <a:xfrm>
            <a:off x="847094" y="4771332"/>
            <a:ext cx="3771559" cy="830997"/>
          </a:xfrm>
          <a:prstGeom prst="rect">
            <a:avLst/>
          </a:prstGeom>
          <a:noFill/>
        </p:spPr>
        <p:txBody>
          <a:bodyPr wrap="square" rtlCol="0">
            <a:spAutoFit/>
          </a:bodyPr>
          <a:lstStyle/>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既存針ではなく。</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オリジナルデザインにて型の製作から</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新規にて針を製作いたします。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a:p>
            <a:r>
              <a:rPr lang="ja-JP" altLang="en-US" sz="1200" dirty="0">
                <a:solidFill>
                  <a:schemeClr val="bg2">
                    <a:lumMod val="10000"/>
                  </a:schemeClr>
                </a:solidFill>
                <a:latin typeface="Noto Sans JP Light" panose="020B0200000000000000" pitchFamily="50" charset="-128"/>
                <a:ea typeface="Noto Sans JP Light" panose="020B0200000000000000" pitchFamily="50" charset="-128"/>
              </a:rPr>
              <a:t>形、色など細部までカスタマイズが可能です。</a:t>
            </a:r>
            <a:endParaRPr lang="en-US" altLang="ja-JP" sz="1200" dirty="0">
              <a:solidFill>
                <a:schemeClr val="bg2">
                  <a:lumMod val="10000"/>
                </a:schemeClr>
              </a:solidFill>
              <a:latin typeface="Noto Sans JP Light" panose="020B0200000000000000" pitchFamily="50" charset="-128"/>
              <a:ea typeface="Noto Sans JP Light" panose="020B0200000000000000" pitchFamily="50" charset="-128"/>
            </a:endParaRPr>
          </a:p>
        </p:txBody>
      </p:sp>
      <p:pic>
        <p:nvPicPr>
          <p:cNvPr id="25" name="図 24" descr="アイコン が含まれている画像&#10;&#10;AI 生成コンテンツは誤りを含む可能性があります。">
            <a:extLst>
              <a:ext uri="{FF2B5EF4-FFF2-40B4-BE49-F238E27FC236}">
                <a16:creationId xmlns:a16="http://schemas.microsoft.com/office/drawing/2014/main" id="{054E4F42-58D4-5458-3D64-49F3912C2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311" y="2398646"/>
            <a:ext cx="1358795" cy="1356564"/>
          </a:xfrm>
          <a:prstGeom prst="rect">
            <a:avLst/>
          </a:prstGeom>
        </p:spPr>
      </p:pic>
      <p:pic>
        <p:nvPicPr>
          <p:cNvPr id="27" name="図 26" descr="光 が含まれている画像&#10;&#10;AI 生成コンテンツは誤りを含む可能性があります。">
            <a:extLst>
              <a:ext uri="{FF2B5EF4-FFF2-40B4-BE49-F238E27FC236}">
                <a16:creationId xmlns:a16="http://schemas.microsoft.com/office/drawing/2014/main" id="{045E4DEB-B888-65D2-BFCC-4FCBB9C97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378" y="2398646"/>
            <a:ext cx="1369286" cy="1367038"/>
          </a:xfrm>
          <a:prstGeom prst="rect">
            <a:avLst/>
          </a:prstGeom>
        </p:spPr>
      </p:pic>
      <p:pic>
        <p:nvPicPr>
          <p:cNvPr id="29" name="図 28" descr="時計が付いている｜｜｜ｐ&#10;&#10;AI 生成コンテンツは誤りを含む可能性があります。">
            <a:extLst>
              <a:ext uri="{FF2B5EF4-FFF2-40B4-BE49-F238E27FC236}">
                <a16:creationId xmlns:a16="http://schemas.microsoft.com/office/drawing/2014/main" id="{2B842C3D-08B8-3C92-1F3E-3A106EA66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0541" y="2145337"/>
            <a:ext cx="1626212" cy="1879096"/>
          </a:xfrm>
          <a:prstGeom prst="rect">
            <a:avLst/>
          </a:prstGeom>
        </p:spPr>
      </p:pic>
      <p:sp>
        <p:nvSpPr>
          <p:cNvPr id="31" name="テキスト ボックス 30">
            <a:extLst>
              <a:ext uri="{FF2B5EF4-FFF2-40B4-BE49-F238E27FC236}">
                <a16:creationId xmlns:a16="http://schemas.microsoft.com/office/drawing/2014/main" id="{BC360F76-CFEC-95C1-76EF-2F1728199622}"/>
              </a:ext>
            </a:extLst>
          </p:cNvPr>
          <p:cNvSpPr txBox="1">
            <a:spLocks/>
          </p:cNvSpPr>
          <p:nvPr/>
        </p:nvSpPr>
        <p:spPr>
          <a:xfrm>
            <a:off x="5282742" y="3772275"/>
            <a:ext cx="1270698"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透明な円盤に</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33" name="テキスト ボックス 32">
            <a:extLst>
              <a:ext uri="{FF2B5EF4-FFF2-40B4-BE49-F238E27FC236}">
                <a16:creationId xmlns:a16="http://schemas.microsoft.com/office/drawing/2014/main" id="{382D4C2A-2BB6-BAF4-2C2D-BBDFC61BAA7F}"/>
              </a:ext>
            </a:extLst>
          </p:cNvPr>
          <p:cNvSpPr txBox="1">
            <a:spLocks/>
          </p:cNvSpPr>
          <p:nvPr/>
        </p:nvSpPr>
        <p:spPr>
          <a:xfrm>
            <a:off x="6851975" y="3776301"/>
            <a:ext cx="1369286"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馬の印刷をします</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34" name="テキスト ボックス 33">
            <a:extLst>
              <a:ext uri="{FF2B5EF4-FFF2-40B4-BE49-F238E27FC236}">
                <a16:creationId xmlns:a16="http://schemas.microsoft.com/office/drawing/2014/main" id="{18F8DA37-0F7B-59CA-1143-D623453D4EF4}"/>
              </a:ext>
            </a:extLst>
          </p:cNvPr>
          <p:cNvSpPr txBox="1">
            <a:spLocks/>
          </p:cNvSpPr>
          <p:nvPr/>
        </p:nvSpPr>
        <p:spPr>
          <a:xfrm>
            <a:off x="10236853" y="2978928"/>
            <a:ext cx="1369286"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組立後のイメージ</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pic>
        <p:nvPicPr>
          <p:cNvPr id="4" name="図 3" descr="時計, ワイヤー, 手, 大きい が含まれている画像&#10;&#10;AI 生成コンテンツは誤りを含む可能性があります。">
            <a:extLst>
              <a:ext uri="{FF2B5EF4-FFF2-40B4-BE49-F238E27FC236}">
                <a16:creationId xmlns:a16="http://schemas.microsoft.com/office/drawing/2014/main" id="{61C52DBD-ECA7-716F-AE1C-7C8AEC466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735" y="4286246"/>
            <a:ext cx="1833791" cy="2077811"/>
          </a:xfrm>
          <a:prstGeom prst="rect">
            <a:avLst/>
          </a:prstGeom>
        </p:spPr>
      </p:pic>
      <p:pic>
        <p:nvPicPr>
          <p:cNvPr id="6" name="図 5" descr="時計と文字の加工写真&#10;&#10;AI 生成コンテンツは誤りを含む可能性があります。">
            <a:extLst>
              <a:ext uri="{FF2B5EF4-FFF2-40B4-BE49-F238E27FC236}">
                <a16:creationId xmlns:a16="http://schemas.microsoft.com/office/drawing/2014/main" id="{BC120858-F143-6979-2868-D9927CFC8A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8353" y="4286246"/>
            <a:ext cx="1840628" cy="2085557"/>
          </a:xfrm>
          <a:prstGeom prst="rect">
            <a:avLst/>
          </a:prstGeom>
        </p:spPr>
      </p:pic>
      <p:pic>
        <p:nvPicPr>
          <p:cNvPr id="10" name="図 9" descr="黒い背景と男性の絵&#10;&#10;AI 生成コンテンツは誤りを含む可能性があります。">
            <a:extLst>
              <a:ext uri="{FF2B5EF4-FFF2-40B4-BE49-F238E27FC236}">
                <a16:creationId xmlns:a16="http://schemas.microsoft.com/office/drawing/2014/main" id="{937A1AAD-C0B8-55D3-EE04-3EFBB9B71A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4418" y="5022152"/>
            <a:ext cx="837190" cy="893431"/>
          </a:xfrm>
          <a:prstGeom prst="rect">
            <a:avLst/>
          </a:prstGeom>
        </p:spPr>
      </p:pic>
      <p:sp>
        <p:nvSpPr>
          <p:cNvPr id="11" name="テキスト ボックス 10">
            <a:extLst>
              <a:ext uri="{FF2B5EF4-FFF2-40B4-BE49-F238E27FC236}">
                <a16:creationId xmlns:a16="http://schemas.microsoft.com/office/drawing/2014/main" id="{8AD247A1-E9B8-303C-9EB5-C74036AABA41}"/>
              </a:ext>
            </a:extLst>
          </p:cNvPr>
          <p:cNvSpPr txBox="1">
            <a:spLocks/>
          </p:cNvSpPr>
          <p:nvPr/>
        </p:nvSpPr>
        <p:spPr>
          <a:xfrm>
            <a:off x="4424218" y="5945655"/>
            <a:ext cx="1762739" cy="430887"/>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既存針に</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秒針だけオリジナル針</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sp>
        <p:nvSpPr>
          <p:cNvPr id="14" name="テキスト ボックス 13">
            <a:extLst>
              <a:ext uri="{FF2B5EF4-FFF2-40B4-BE49-F238E27FC236}">
                <a16:creationId xmlns:a16="http://schemas.microsoft.com/office/drawing/2014/main" id="{32423903-1840-082B-A1ED-CADEEE8EAF6B}"/>
              </a:ext>
            </a:extLst>
          </p:cNvPr>
          <p:cNvSpPr txBox="1">
            <a:spLocks/>
          </p:cNvSpPr>
          <p:nvPr/>
        </p:nvSpPr>
        <p:spPr>
          <a:xfrm>
            <a:off x="8322549" y="6015897"/>
            <a:ext cx="1602490" cy="261610"/>
          </a:xfrm>
          <a:prstGeom prst="rect">
            <a:avLst/>
          </a:prstGeom>
          <a:noFill/>
        </p:spPr>
        <p:txBody>
          <a:bodyPr wrap="square" rtlCol="0">
            <a:spAutoFit/>
          </a:bodyPr>
          <a:lstStyle/>
          <a:p>
            <a:r>
              <a:rPr lang="ja-JP" altLang="en-US" sz="1100" dirty="0">
                <a:solidFill>
                  <a:schemeClr val="bg2">
                    <a:lumMod val="10000"/>
                  </a:schemeClr>
                </a:solidFill>
                <a:latin typeface="Noto Sans JP Medium" panose="020B0200000000000000" pitchFamily="50" charset="-128"/>
                <a:ea typeface="Noto Sans JP Medium" panose="020B0200000000000000" pitchFamily="50" charset="-128"/>
              </a:rPr>
              <a:t>すべてオリジナル針</a:t>
            </a:r>
            <a:endParaRPr lang="en-US" altLang="ja-JP" sz="1100" dirty="0">
              <a:solidFill>
                <a:schemeClr val="bg2">
                  <a:lumMod val="10000"/>
                </a:schemeClr>
              </a:solidFill>
              <a:latin typeface="Noto Sans JP Medium" panose="020B0200000000000000" pitchFamily="50" charset="-128"/>
              <a:ea typeface="Noto Sans JP Medium" panose="020B0200000000000000" pitchFamily="50" charset="-128"/>
            </a:endParaRPr>
          </a:p>
        </p:txBody>
      </p:sp>
      <p:pic>
        <p:nvPicPr>
          <p:cNvPr id="17" name="図 16" descr="屋外のオブジェ, 飛ぶ, 空気 が含まれている画像&#10;&#10;AI 生成コンテンツは誤りを含む可能性があります。">
            <a:extLst>
              <a:ext uri="{FF2B5EF4-FFF2-40B4-BE49-F238E27FC236}">
                <a16:creationId xmlns:a16="http://schemas.microsoft.com/office/drawing/2014/main" id="{13A26048-8DC2-91E4-8C1F-CAEDCACAE5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1421" y="4979660"/>
            <a:ext cx="944746" cy="961256"/>
          </a:xfrm>
          <a:prstGeom prst="rect">
            <a:avLst/>
          </a:prstGeom>
        </p:spPr>
      </p:pic>
      <p:sp>
        <p:nvSpPr>
          <p:cNvPr id="20" name="二等辺三角形 19" hidden="1">
            <a:extLst>
              <a:ext uri="{FF2B5EF4-FFF2-40B4-BE49-F238E27FC236}">
                <a16:creationId xmlns:a16="http://schemas.microsoft.com/office/drawing/2014/main" id="{2B41F0D1-0C6E-0130-B163-434814604C26}"/>
              </a:ext>
            </a:extLst>
          </p:cNvPr>
          <p:cNvSpPr>
            <a:spLocks noGrp="1" noRot="1" noMove="1" noResize="1" noEditPoints="1" noAdjustHandles="1" noChangeArrowheads="1" noChangeShapeType="1"/>
          </p:cNvSpPr>
          <p:nvPr/>
        </p:nvSpPr>
        <p:spPr>
          <a:xfrm>
            <a:off x="11383196" y="6012872"/>
            <a:ext cx="821721" cy="839349"/>
          </a:xfrm>
          <a:prstGeom prst="triangle">
            <a:avLst>
              <a:gd name="adj" fmla="val 100000"/>
            </a:avLst>
          </a:prstGeom>
          <a:solidFill>
            <a:schemeClr val="accent3">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 name="テキスト ボックス 8">
            <a:extLst>
              <a:ext uri="{FF2B5EF4-FFF2-40B4-BE49-F238E27FC236}">
                <a16:creationId xmlns:a16="http://schemas.microsoft.com/office/drawing/2014/main" id="{EBED6F2A-4EBE-593A-A8E7-F4C9B1889BC5}"/>
              </a:ext>
            </a:extLst>
          </p:cNvPr>
          <p:cNvSpPr txBox="1"/>
          <p:nvPr/>
        </p:nvSpPr>
        <p:spPr>
          <a:xfrm>
            <a:off x="438607" y="6504240"/>
            <a:ext cx="1898022"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目次に戻る</a:t>
            </a:r>
            <a:endParaRPr lang="ja-JP" altLang="en-US" sz="1200" u="sng" dirty="0"/>
          </a:p>
        </p:txBody>
      </p:sp>
      <p:sp>
        <p:nvSpPr>
          <p:cNvPr id="13" name="テキスト ボックス 12">
            <a:extLst>
              <a:ext uri="{FF2B5EF4-FFF2-40B4-BE49-F238E27FC236}">
                <a16:creationId xmlns:a16="http://schemas.microsoft.com/office/drawing/2014/main" id="{E6D81F40-BBF8-6B59-DFDC-99A61843DA60}"/>
              </a:ext>
            </a:extLst>
          </p:cNvPr>
          <p:cNvSpPr txBox="1"/>
          <p:nvPr/>
        </p:nvSpPr>
        <p:spPr>
          <a:xfrm>
            <a:off x="9471517" y="6504240"/>
            <a:ext cx="1833791" cy="276999"/>
          </a:xfrm>
          <a:prstGeom prst="rect">
            <a:avLst/>
          </a:prstGeom>
          <a:noFill/>
        </p:spPr>
        <p:txBody>
          <a:bodyPr wrap="square">
            <a:spAutoFit/>
          </a:bodyPr>
          <a:lstStyle/>
          <a:p>
            <a:r>
              <a:rPr lang="ja-JP" altLang="en-US" sz="1200" u="sng" dirty="0">
                <a:solidFill>
                  <a:schemeClr val="bg2">
                    <a:lumMod val="10000"/>
                  </a:schemeClr>
                </a:solidFill>
                <a:latin typeface="Noto Sans JP Light" panose="020B0200000000000000" pitchFamily="50" charset="-128"/>
                <a:ea typeface="Noto Sans JP Light" panose="020B0200000000000000" pitchFamily="50" charset="-128"/>
              </a:rPr>
              <a:t>カスタマイズ費一覧</a:t>
            </a:r>
            <a:endParaRPr lang="ja-JP" altLang="en-US" sz="1200" u="sng" dirty="0"/>
          </a:p>
        </p:txBody>
      </p:sp>
      <p:pic>
        <p:nvPicPr>
          <p:cNvPr id="21" name="図 20">
            <a:hlinkClick r:id="rId9" action="ppaction://hlinksldjump"/>
            <a:extLst>
              <a:ext uri="{FF2B5EF4-FFF2-40B4-BE49-F238E27FC236}">
                <a16:creationId xmlns:a16="http://schemas.microsoft.com/office/drawing/2014/main" id="{57FAE513-C624-73D2-B8AC-C240585DA5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48316" y="6445249"/>
            <a:ext cx="605077" cy="385049"/>
          </a:xfrm>
          <a:prstGeom prst="rect">
            <a:avLst/>
          </a:prstGeom>
        </p:spPr>
      </p:pic>
      <p:pic>
        <p:nvPicPr>
          <p:cNvPr id="22" name="図 21">
            <a:hlinkClick r:id="rId11" action="ppaction://hlinksldjump"/>
            <a:extLst>
              <a:ext uri="{FF2B5EF4-FFF2-40B4-BE49-F238E27FC236}">
                <a16:creationId xmlns:a16="http://schemas.microsoft.com/office/drawing/2014/main" id="{1751EBD6-0F65-6466-7D99-A5E54C6F69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697" y="6074211"/>
            <a:ext cx="394263" cy="619556"/>
          </a:xfrm>
          <a:prstGeom prst="rect">
            <a:avLst/>
          </a:prstGeom>
        </p:spPr>
      </p:pic>
    </p:spTree>
    <p:extLst>
      <p:ext uri="{BB962C8B-B14F-4D97-AF65-F5344CB8AC3E}">
        <p14:creationId xmlns:p14="http://schemas.microsoft.com/office/powerpoint/2010/main" val="2370453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12409</TotalTime>
  <Words>2753</Words>
  <Application>Microsoft Office PowerPoint</Application>
  <PresentationFormat>ワイド画面</PresentationFormat>
  <Paragraphs>597</Paragraphs>
  <Slides>18</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18</vt:i4>
      </vt:variant>
    </vt:vector>
  </HeadingPairs>
  <TitlesOfParts>
    <vt:vector size="27" baseType="lpstr">
      <vt:lpstr>Noto Sans JP Black</vt:lpstr>
      <vt:lpstr>Noto Sans JP DemiLight</vt:lpstr>
      <vt:lpstr>Noto Sans JP Light</vt:lpstr>
      <vt:lpstr>Noto Sans JP Medium</vt:lpstr>
      <vt:lpstr>Noto Serif JP SemiBold</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中村 耕治</dc:creator>
  <cp:lastModifiedBy>中村 耕治</cp:lastModifiedBy>
  <cp:revision>47</cp:revision>
  <cp:lastPrinted>2026-03-12T02:17:34Z</cp:lastPrinted>
  <dcterms:created xsi:type="dcterms:W3CDTF">2026-01-07T07:11:59Z</dcterms:created>
  <dcterms:modified xsi:type="dcterms:W3CDTF">2026-03-25T11:00:39Z</dcterms:modified>
</cp:coreProperties>
</file>